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1" r:id="rId3"/>
    <p:sldId id="258" r:id="rId4"/>
    <p:sldId id="259" r:id="rId5"/>
    <p:sldId id="338" r:id="rId6"/>
    <p:sldId id="334" r:id="rId7"/>
    <p:sldId id="353" r:id="rId8"/>
    <p:sldId id="335" r:id="rId9"/>
    <p:sldId id="364" r:id="rId10"/>
    <p:sldId id="365" r:id="rId11"/>
    <p:sldId id="366" r:id="rId12"/>
    <p:sldId id="354" r:id="rId13"/>
    <p:sldId id="336" r:id="rId14"/>
    <p:sldId id="355" r:id="rId15"/>
    <p:sldId id="339" r:id="rId16"/>
    <p:sldId id="348" r:id="rId17"/>
    <p:sldId id="263" r:id="rId18"/>
    <p:sldId id="340" r:id="rId19"/>
    <p:sldId id="341" r:id="rId20"/>
    <p:sldId id="319" r:id="rId21"/>
    <p:sldId id="321" r:id="rId22"/>
    <p:sldId id="367" r:id="rId23"/>
    <p:sldId id="368" r:id="rId24"/>
    <p:sldId id="342" r:id="rId25"/>
    <p:sldId id="347" r:id="rId26"/>
    <p:sldId id="343" r:id="rId27"/>
    <p:sldId id="345" r:id="rId28"/>
    <p:sldId id="369" r:id="rId29"/>
    <p:sldId id="352" r:id="rId30"/>
    <p:sldId id="356" r:id="rId31"/>
    <p:sldId id="359" r:id="rId32"/>
    <p:sldId id="268" r:id="rId33"/>
    <p:sldId id="286" r:id="rId34"/>
    <p:sldId id="287" r:id="rId35"/>
    <p:sldId id="285" r:id="rId36"/>
    <p:sldId id="260" r:id="rId37"/>
  </p:sldIdLst>
  <p:sldSz cx="10693400" cy="756285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81" autoAdjust="0"/>
  </p:normalViewPr>
  <p:slideViewPr>
    <p:cSldViewPr>
      <p:cViewPr varScale="1">
        <p:scale>
          <a:sx n="68" d="100"/>
          <a:sy n="68" d="100"/>
        </p:scale>
        <p:origin x="84" y="102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252" cy="338238"/>
          </a:xfrm>
          <a:prstGeom prst="rect">
            <a:avLst/>
          </a:prstGeom>
        </p:spPr>
        <p:txBody>
          <a:bodyPr vert="horz" lIns="83210" tIns="41605" rIns="83210" bIns="41605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946" y="1"/>
            <a:ext cx="4276786" cy="338238"/>
          </a:xfrm>
          <a:prstGeom prst="rect">
            <a:avLst/>
          </a:prstGeom>
        </p:spPr>
        <p:txBody>
          <a:bodyPr vert="horz" lIns="83210" tIns="41605" rIns="83210" bIns="41605" rtlCol="0"/>
          <a:lstStyle>
            <a:lvl1pPr algn="r">
              <a:defRPr sz="1100"/>
            </a:lvl1pPr>
          </a:lstStyle>
          <a:p>
            <a:fld id="{55AE8F1E-492C-44D6-8927-798D076C2A65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03876"/>
            <a:ext cx="4278252" cy="338237"/>
          </a:xfrm>
          <a:prstGeom prst="rect">
            <a:avLst/>
          </a:prstGeom>
        </p:spPr>
        <p:txBody>
          <a:bodyPr vert="horz" lIns="83210" tIns="41605" rIns="83210" bIns="41605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946" y="6403876"/>
            <a:ext cx="4276786" cy="338237"/>
          </a:xfrm>
          <a:prstGeom prst="rect">
            <a:avLst/>
          </a:prstGeom>
        </p:spPr>
        <p:txBody>
          <a:bodyPr vert="horz" lIns="83210" tIns="41605" rIns="83210" bIns="41605" rtlCol="0" anchor="b"/>
          <a:lstStyle>
            <a:lvl1pPr algn="r">
              <a:defRPr sz="1100"/>
            </a:lvl1pPr>
          </a:lstStyle>
          <a:p>
            <a:fld id="{B03F2CAF-4DD2-4909-BE13-E92EF8C58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13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2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210" tIns="41605" rIns="83210" bIns="41605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210" tIns="41605" rIns="83210" bIns="41605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210" tIns="41605" rIns="83210" bIns="41605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210" tIns="41605" rIns="83210" bIns="41605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08000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46300" y="2639254"/>
            <a:ext cx="8000799" cy="3924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860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8099" y="1801849"/>
            <a:ext cx="79790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9B3C03-F2A2-42B4-999B-1359A5710F54}"/>
              </a:ext>
            </a:extLst>
          </p:cNvPr>
          <p:cNvGrpSpPr>
            <a:grpSpLocks noChangeAspect="1"/>
          </p:cNvGrpSpPr>
          <p:nvPr/>
        </p:nvGrpSpPr>
        <p:grpSpPr>
          <a:xfrm>
            <a:off x="8008862" y="299861"/>
            <a:ext cx="1801368" cy="468502"/>
            <a:chOff x="5902700" y="2217205"/>
            <a:chExt cx="3613873" cy="9399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58C9FB-1486-4DD4-972D-0055D266C6DE}"/>
                </a:ext>
              </a:extLst>
            </p:cNvPr>
            <p:cNvSpPr/>
            <p:nvPr/>
          </p:nvSpPr>
          <p:spPr>
            <a:xfrm>
              <a:off x="5902700" y="2217205"/>
              <a:ext cx="3613873" cy="621778"/>
            </a:xfrm>
            <a:custGeom>
              <a:avLst/>
              <a:gdLst>
                <a:gd name="connsiteX0" fmla="*/ 1853193 w 3613872"/>
                <a:gd name="connsiteY0" fmla="*/ 46544 h 621777"/>
                <a:gd name="connsiteX1" fmla="*/ 1777872 w 3613872"/>
                <a:gd name="connsiteY1" fmla="*/ 23322 h 621777"/>
                <a:gd name="connsiteX2" fmla="*/ 1680488 w 3613872"/>
                <a:gd name="connsiteY2" fmla="*/ 12663 h 621777"/>
                <a:gd name="connsiteX3" fmla="*/ 1525789 w 3613872"/>
                <a:gd name="connsiteY3" fmla="*/ 57203 h 621777"/>
                <a:gd name="connsiteX4" fmla="*/ 1471771 w 3613872"/>
                <a:gd name="connsiteY4" fmla="*/ 174452 h 621777"/>
                <a:gd name="connsiteX5" fmla="*/ 1492820 w 3613872"/>
                <a:gd name="connsiteY5" fmla="*/ 254268 h 621777"/>
                <a:gd name="connsiteX6" fmla="*/ 1549247 w 3613872"/>
                <a:gd name="connsiteY6" fmla="*/ 306295 h 621777"/>
                <a:gd name="connsiteX7" fmla="*/ 1638390 w 3613872"/>
                <a:gd name="connsiteY7" fmla="*/ 343855 h 621777"/>
                <a:gd name="connsiteX8" fmla="*/ 1721826 w 3613872"/>
                <a:gd name="connsiteY8" fmla="*/ 374817 h 621777"/>
                <a:gd name="connsiteX9" fmla="*/ 1764304 w 3613872"/>
                <a:gd name="connsiteY9" fmla="*/ 405018 h 621777"/>
                <a:gd name="connsiteX10" fmla="*/ 1778760 w 3613872"/>
                <a:gd name="connsiteY10" fmla="*/ 450445 h 621777"/>
                <a:gd name="connsiteX11" fmla="*/ 1751497 w 3613872"/>
                <a:gd name="connsiteY11" fmla="*/ 504883 h 621777"/>
                <a:gd name="connsiteX12" fmla="*/ 1675543 w 3613872"/>
                <a:gd name="connsiteY12" fmla="*/ 523155 h 621777"/>
                <a:gd name="connsiteX13" fmla="*/ 1481915 w 3613872"/>
                <a:gd name="connsiteY13" fmla="*/ 472017 h 621777"/>
                <a:gd name="connsiteX14" fmla="*/ 1481915 w 3613872"/>
                <a:gd name="connsiteY14" fmla="*/ 578735 h 621777"/>
                <a:gd name="connsiteX15" fmla="*/ 1556729 w 3613872"/>
                <a:gd name="connsiteY15" fmla="*/ 601576 h 621777"/>
                <a:gd name="connsiteX16" fmla="*/ 1660707 w 3613872"/>
                <a:gd name="connsiteY16" fmla="*/ 614011 h 621777"/>
                <a:gd name="connsiteX17" fmla="*/ 1834046 w 3613872"/>
                <a:gd name="connsiteY17" fmla="*/ 566046 h 621777"/>
                <a:gd name="connsiteX18" fmla="*/ 1885147 w 3613872"/>
                <a:gd name="connsiteY18" fmla="*/ 447908 h 621777"/>
                <a:gd name="connsiteX19" fmla="*/ 1838611 w 3613872"/>
                <a:gd name="connsiteY19" fmla="*/ 335988 h 621777"/>
                <a:gd name="connsiteX20" fmla="*/ 1692915 w 3613872"/>
                <a:gd name="connsiteY20" fmla="*/ 264547 h 621777"/>
                <a:gd name="connsiteX21" fmla="*/ 1622285 w 3613872"/>
                <a:gd name="connsiteY21" fmla="*/ 238914 h 621777"/>
                <a:gd name="connsiteX22" fmla="*/ 1584372 w 3613872"/>
                <a:gd name="connsiteY22" fmla="*/ 212139 h 621777"/>
                <a:gd name="connsiteX23" fmla="*/ 1570804 w 3613872"/>
                <a:gd name="connsiteY23" fmla="*/ 171153 h 621777"/>
                <a:gd name="connsiteX24" fmla="*/ 1597940 w 3613872"/>
                <a:gd name="connsiteY24" fmla="*/ 119634 h 621777"/>
                <a:gd name="connsiteX25" fmla="*/ 1674782 w 3613872"/>
                <a:gd name="connsiteY25" fmla="*/ 102631 h 621777"/>
                <a:gd name="connsiteX26" fmla="*/ 1761007 w 3613872"/>
                <a:gd name="connsiteY26" fmla="*/ 114178 h 621777"/>
                <a:gd name="connsiteX27" fmla="*/ 1791440 w 3613872"/>
                <a:gd name="connsiteY27" fmla="*/ 123949 h 621777"/>
                <a:gd name="connsiteX28" fmla="*/ 1853193 w 3613872"/>
                <a:gd name="connsiteY28" fmla="*/ 46544 h 621777"/>
                <a:gd name="connsiteX29" fmla="*/ 890001 w 3613872"/>
                <a:gd name="connsiteY29" fmla="*/ 255537 h 621777"/>
                <a:gd name="connsiteX30" fmla="*/ 890001 w 3613872"/>
                <a:gd name="connsiteY30" fmla="*/ 346393 h 621777"/>
                <a:gd name="connsiteX31" fmla="*/ 681664 w 3613872"/>
                <a:gd name="connsiteY31" fmla="*/ 346393 h 621777"/>
                <a:gd name="connsiteX32" fmla="*/ 754195 w 3613872"/>
                <a:gd name="connsiteY32" fmla="*/ 255537 h 621777"/>
                <a:gd name="connsiteX33" fmla="*/ 890001 w 3613872"/>
                <a:gd name="connsiteY33" fmla="*/ 255537 h 621777"/>
                <a:gd name="connsiteX34" fmla="*/ 3306224 w 3613872"/>
                <a:gd name="connsiteY34" fmla="*/ 212266 h 621777"/>
                <a:gd name="connsiteX35" fmla="*/ 3292656 w 3613872"/>
                <a:gd name="connsiteY35" fmla="*/ 171280 h 621777"/>
                <a:gd name="connsiteX36" fmla="*/ 3319918 w 3613872"/>
                <a:gd name="connsiteY36" fmla="*/ 119761 h 621777"/>
                <a:gd name="connsiteX37" fmla="*/ 3396634 w 3613872"/>
                <a:gd name="connsiteY37" fmla="*/ 102757 h 621777"/>
                <a:gd name="connsiteX38" fmla="*/ 3482859 w 3613872"/>
                <a:gd name="connsiteY38" fmla="*/ 114305 h 621777"/>
                <a:gd name="connsiteX39" fmla="*/ 3574918 w 3613872"/>
                <a:gd name="connsiteY39" fmla="*/ 149835 h 621777"/>
                <a:gd name="connsiteX40" fmla="*/ 3575045 w 3613872"/>
                <a:gd name="connsiteY40" fmla="*/ 148312 h 621777"/>
                <a:gd name="connsiteX41" fmla="*/ 3575045 w 3613872"/>
                <a:gd name="connsiteY41" fmla="*/ 46797 h 621777"/>
                <a:gd name="connsiteX42" fmla="*/ 3499851 w 3613872"/>
                <a:gd name="connsiteY42" fmla="*/ 23449 h 621777"/>
                <a:gd name="connsiteX43" fmla="*/ 3402466 w 3613872"/>
                <a:gd name="connsiteY43" fmla="*/ 12790 h 621777"/>
                <a:gd name="connsiteX44" fmla="*/ 3247641 w 3613872"/>
                <a:gd name="connsiteY44" fmla="*/ 57330 h 621777"/>
                <a:gd name="connsiteX45" fmla="*/ 3193623 w 3613872"/>
                <a:gd name="connsiteY45" fmla="*/ 174579 h 621777"/>
                <a:gd name="connsiteX46" fmla="*/ 3214672 w 3613872"/>
                <a:gd name="connsiteY46" fmla="*/ 254268 h 621777"/>
                <a:gd name="connsiteX47" fmla="*/ 3271226 w 3613872"/>
                <a:gd name="connsiteY47" fmla="*/ 306295 h 621777"/>
                <a:gd name="connsiteX48" fmla="*/ 3360368 w 3613872"/>
                <a:gd name="connsiteY48" fmla="*/ 343982 h 621777"/>
                <a:gd name="connsiteX49" fmla="*/ 3443677 w 3613872"/>
                <a:gd name="connsiteY49" fmla="*/ 374944 h 621777"/>
                <a:gd name="connsiteX50" fmla="*/ 3486156 w 3613872"/>
                <a:gd name="connsiteY50" fmla="*/ 405018 h 621777"/>
                <a:gd name="connsiteX51" fmla="*/ 3500612 w 3613872"/>
                <a:gd name="connsiteY51" fmla="*/ 450445 h 621777"/>
                <a:gd name="connsiteX52" fmla="*/ 3473349 w 3613872"/>
                <a:gd name="connsiteY52" fmla="*/ 505010 h 621777"/>
                <a:gd name="connsiteX53" fmla="*/ 3397522 w 3613872"/>
                <a:gd name="connsiteY53" fmla="*/ 523155 h 621777"/>
                <a:gd name="connsiteX54" fmla="*/ 3203894 w 3613872"/>
                <a:gd name="connsiteY54" fmla="*/ 472144 h 621777"/>
                <a:gd name="connsiteX55" fmla="*/ 3203894 w 3613872"/>
                <a:gd name="connsiteY55" fmla="*/ 578735 h 621777"/>
                <a:gd name="connsiteX56" fmla="*/ 3278581 w 3613872"/>
                <a:gd name="connsiteY56" fmla="*/ 601576 h 621777"/>
                <a:gd name="connsiteX57" fmla="*/ 3382558 w 3613872"/>
                <a:gd name="connsiteY57" fmla="*/ 614011 h 621777"/>
                <a:gd name="connsiteX58" fmla="*/ 3555898 w 3613872"/>
                <a:gd name="connsiteY58" fmla="*/ 566046 h 621777"/>
                <a:gd name="connsiteX59" fmla="*/ 3607126 w 3613872"/>
                <a:gd name="connsiteY59" fmla="*/ 448034 h 621777"/>
                <a:gd name="connsiteX60" fmla="*/ 3560462 w 3613872"/>
                <a:gd name="connsiteY60" fmla="*/ 336115 h 621777"/>
                <a:gd name="connsiteX61" fmla="*/ 3414766 w 3613872"/>
                <a:gd name="connsiteY61" fmla="*/ 264674 h 621777"/>
                <a:gd name="connsiteX62" fmla="*/ 3344264 w 3613872"/>
                <a:gd name="connsiteY62" fmla="*/ 239041 h 621777"/>
                <a:gd name="connsiteX63" fmla="*/ 3306224 w 3613872"/>
                <a:gd name="connsiteY63" fmla="*/ 212266 h 621777"/>
                <a:gd name="connsiteX64" fmla="*/ 2995050 w 3613872"/>
                <a:gd name="connsiteY64" fmla="*/ 602337 h 621777"/>
                <a:gd name="connsiteX65" fmla="*/ 2716211 w 3613872"/>
                <a:gd name="connsiteY65" fmla="*/ 183715 h 621777"/>
                <a:gd name="connsiteX66" fmla="*/ 2716211 w 3613872"/>
                <a:gd name="connsiteY66" fmla="*/ 602464 h 621777"/>
                <a:gd name="connsiteX67" fmla="*/ 2620475 w 3613872"/>
                <a:gd name="connsiteY67" fmla="*/ 602464 h 621777"/>
                <a:gd name="connsiteX68" fmla="*/ 2620475 w 3613872"/>
                <a:gd name="connsiteY68" fmla="*/ 24337 h 621777"/>
                <a:gd name="connsiteX69" fmla="*/ 2717859 w 3613872"/>
                <a:gd name="connsiteY69" fmla="*/ 24337 h 621777"/>
                <a:gd name="connsiteX70" fmla="*/ 2977805 w 3613872"/>
                <a:gd name="connsiteY70" fmla="*/ 419103 h 621777"/>
                <a:gd name="connsiteX71" fmla="*/ 2977805 w 3613872"/>
                <a:gd name="connsiteY71" fmla="*/ 24337 h 621777"/>
                <a:gd name="connsiteX72" fmla="*/ 3074428 w 3613872"/>
                <a:gd name="connsiteY72" fmla="*/ 24337 h 621777"/>
                <a:gd name="connsiteX73" fmla="*/ 3074428 w 3613872"/>
                <a:gd name="connsiteY73" fmla="*/ 602464 h 621777"/>
                <a:gd name="connsiteX74" fmla="*/ 2995050 w 3613872"/>
                <a:gd name="connsiteY74" fmla="*/ 602337 h 621777"/>
                <a:gd name="connsiteX75" fmla="*/ 369984 w 3613872"/>
                <a:gd name="connsiteY75" fmla="*/ 419103 h 621777"/>
                <a:gd name="connsiteX76" fmla="*/ 110039 w 3613872"/>
                <a:gd name="connsiteY76" fmla="*/ 24337 h 621777"/>
                <a:gd name="connsiteX77" fmla="*/ 12654 w 3613872"/>
                <a:gd name="connsiteY77" fmla="*/ 24337 h 621777"/>
                <a:gd name="connsiteX78" fmla="*/ 12654 w 3613872"/>
                <a:gd name="connsiteY78" fmla="*/ 602464 h 621777"/>
                <a:gd name="connsiteX79" fmla="*/ 108390 w 3613872"/>
                <a:gd name="connsiteY79" fmla="*/ 602464 h 621777"/>
                <a:gd name="connsiteX80" fmla="*/ 108390 w 3613872"/>
                <a:gd name="connsiteY80" fmla="*/ 183715 h 621777"/>
                <a:gd name="connsiteX81" fmla="*/ 387356 w 3613872"/>
                <a:gd name="connsiteY81" fmla="*/ 602337 h 621777"/>
                <a:gd name="connsiteX82" fmla="*/ 466607 w 3613872"/>
                <a:gd name="connsiteY82" fmla="*/ 602464 h 621777"/>
                <a:gd name="connsiteX83" fmla="*/ 466607 w 3613872"/>
                <a:gd name="connsiteY83" fmla="*/ 24464 h 621777"/>
                <a:gd name="connsiteX84" fmla="*/ 370110 w 3613872"/>
                <a:gd name="connsiteY84" fmla="*/ 145774 h 621777"/>
                <a:gd name="connsiteX85" fmla="*/ 369984 w 3613872"/>
                <a:gd name="connsiteY85" fmla="*/ 144505 h 621777"/>
                <a:gd name="connsiteX86" fmla="*/ 369984 w 3613872"/>
                <a:gd name="connsiteY86" fmla="*/ 419103 h 621777"/>
                <a:gd name="connsiteX87" fmla="*/ 2093991 w 3613872"/>
                <a:gd name="connsiteY87" fmla="*/ 49970 h 621777"/>
                <a:gd name="connsiteX88" fmla="*/ 2240828 w 3613872"/>
                <a:gd name="connsiteY88" fmla="*/ 12790 h 621777"/>
                <a:gd name="connsiteX89" fmla="*/ 2387792 w 3613872"/>
                <a:gd name="connsiteY89" fmla="*/ 49970 h 621777"/>
                <a:gd name="connsiteX90" fmla="*/ 2488854 w 3613872"/>
                <a:gd name="connsiteY90" fmla="*/ 155164 h 621777"/>
                <a:gd name="connsiteX91" fmla="*/ 2525627 w 3613872"/>
                <a:gd name="connsiteY91" fmla="*/ 313401 h 621777"/>
                <a:gd name="connsiteX92" fmla="*/ 2488854 w 3613872"/>
                <a:gd name="connsiteY92" fmla="*/ 471510 h 621777"/>
                <a:gd name="connsiteX93" fmla="*/ 2387792 w 3613872"/>
                <a:gd name="connsiteY93" fmla="*/ 576832 h 621777"/>
                <a:gd name="connsiteX94" fmla="*/ 2240828 w 3613872"/>
                <a:gd name="connsiteY94" fmla="*/ 614011 h 621777"/>
                <a:gd name="connsiteX95" fmla="*/ 2240702 w 3613872"/>
                <a:gd name="connsiteY95" fmla="*/ 614011 h 621777"/>
                <a:gd name="connsiteX96" fmla="*/ 2240702 w 3613872"/>
                <a:gd name="connsiteY96" fmla="*/ 521506 h 621777"/>
                <a:gd name="connsiteX97" fmla="*/ 2240828 w 3613872"/>
                <a:gd name="connsiteY97" fmla="*/ 521506 h 621777"/>
                <a:gd name="connsiteX98" fmla="*/ 2377015 w 3613872"/>
                <a:gd name="connsiteY98" fmla="*/ 463642 h 621777"/>
                <a:gd name="connsiteX99" fmla="*/ 2424946 w 3613872"/>
                <a:gd name="connsiteY99" fmla="*/ 313401 h 621777"/>
                <a:gd name="connsiteX100" fmla="*/ 2377015 w 3613872"/>
                <a:gd name="connsiteY100" fmla="*/ 163032 h 621777"/>
                <a:gd name="connsiteX101" fmla="*/ 2240828 w 3613872"/>
                <a:gd name="connsiteY101" fmla="*/ 105295 h 621777"/>
                <a:gd name="connsiteX102" fmla="*/ 2105150 w 3613872"/>
                <a:gd name="connsiteY102" fmla="*/ 163032 h 621777"/>
                <a:gd name="connsiteX103" fmla="*/ 2057599 w 3613872"/>
                <a:gd name="connsiteY103" fmla="*/ 313401 h 621777"/>
                <a:gd name="connsiteX104" fmla="*/ 2105150 w 3613872"/>
                <a:gd name="connsiteY104" fmla="*/ 463642 h 621777"/>
                <a:gd name="connsiteX105" fmla="*/ 2240194 w 3613872"/>
                <a:gd name="connsiteY105" fmla="*/ 521506 h 621777"/>
                <a:gd name="connsiteX106" fmla="*/ 2173116 w 3613872"/>
                <a:gd name="connsiteY106" fmla="*/ 606905 h 621777"/>
                <a:gd name="connsiteX107" fmla="*/ 2093991 w 3613872"/>
                <a:gd name="connsiteY107" fmla="*/ 576832 h 621777"/>
                <a:gd name="connsiteX108" fmla="*/ 1992929 w 3613872"/>
                <a:gd name="connsiteY108" fmla="*/ 471510 h 621777"/>
                <a:gd name="connsiteX109" fmla="*/ 1956157 w 3613872"/>
                <a:gd name="connsiteY109" fmla="*/ 313401 h 621777"/>
                <a:gd name="connsiteX110" fmla="*/ 1992929 w 3613872"/>
                <a:gd name="connsiteY110" fmla="*/ 155164 h 621777"/>
                <a:gd name="connsiteX111" fmla="*/ 2093991 w 3613872"/>
                <a:gd name="connsiteY111" fmla="*/ 49970 h 621777"/>
                <a:gd name="connsiteX112" fmla="*/ 1064862 w 3613872"/>
                <a:gd name="connsiteY112" fmla="*/ 602464 h 621777"/>
                <a:gd name="connsiteX113" fmla="*/ 1408243 w 3613872"/>
                <a:gd name="connsiteY113" fmla="*/ 602464 h 621777"/>
                <a:gd name="connsiteX114" fmla="*/ 1408243 w 3613872"/>
                <a:gd name="connsiteY114" fmla="*/ 516557 h 621777"/>
                <a:gd name="connsiteX115" fmla="*/ 1228183 w 3613872"/>
                <a:gd name="connsiteY115" fmla="*/ 516557 h 621777"/>
                <a:gd name="connsiteX116" fmla="*/ 1160597 w 3613872"/>
                <a:gd name="connsiteY116" fmla="*/ 602337 h 621777"/>
                <a:gd name="connsiteX117" fmla="*/ 1160597 w 3613872"/>
                <a:gd name="connsiteY117" fmla="*/ 516557 h 621777"/>
                <a:gd name="connsiteX118" fmla="*/ 1160597 w 3613872"/>
                <a:gd name="connsiteY118" fmla="*/ 516557 h 621777"/>
                <a:gd name="connsiteX119" fmla="*/ 1160597 w 3613872"/>
                <a:gd name="connsiteY119" fmla="*/ 24337 h 621777"/>
                <a:gd name="connsiteX120" fmla="*/ 1064862 w 3613872"/>
                <a:gd name="connsiteY120" fmla="*/ 24337 h 621777"/>
                <a:gd name="connsiteX121" fmla="*/ 1064862 w 3613872"/>
                <a:gd name="connsiteY121" fmla="*/ 602464 h 621777"/>
                <a:gd name="connsiteX122" fmla="*/ 583773 w 3613872"/>
                <a:gd name="connsiteY122" fmla="*/ 24337 h 621777"/>
                <a:gd name="connsiteX123" fmla="*/ 946935 w 3613872"/>
                <a:gd name="connsiteY123" fmla="*/ 24337 h 621777"/>
                <a:gd name="connsiteX124" fmla="*/ 946935 w 3613872"/>
                <a:gd name="connsiteY124" fmla="*/ 115193 h 621777"/>
                <a:gd name="connsiteX125" fmla="*/ 681157 w 3613872"/>
                <a:gd name="connsiteY125" fmla="*/ 115193 h 621777"/>
                <a:gd name="connsiteX126" fmla="*/ 681157 w 3613872"/>
                <a:gd name="connsiteY126" fmla="*/ 511608 h 621777"/>
                <a:gd name="connsiteX127" fmla="*/ 955177 w 3613872"/>
                <a:gd name="connsiteY127" fmla="*/ 511608 h 621777"/>
                <a:gd name="connsiteX128" fmla="*/ 955177 w 3613872"/>
                <a:gd name="connsiteY128" fmla="*/ 602464 h 621777"/>
                <a:gd name="connsiteX129" fmla="*/ 583773 w 3613872"/>
                <a:gd name="connsiteY129" fmla="*/ 602464 h 621777"/>
                <a:gd name="connsiteX130" fmla="*/ 583773 w 3613872"/>
                <a:gd name="connsiteY130" fmla="*/ 24337 h 6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613872" h="621777">
                  <a:moveTo>
                    <a:pt x="1853193" y="46544"/>
                  </a:moveTo>
                  <a:cubicBezTo>
                    <a:pt x="1830749" y="37407"/>
                    <a:pt x="1805769" y="29540"/>
                    <a:pt x="1777872" y="23322"/>
                  </a:cubicBezTo>
                  <a:cubicBezTo>
                    <a:pt x="1746045" y="16216"/>
                    <a:pt x="1713583" y="12663"/>
                    <a:pt x="1680488" y="12663"/>
                  </a:cubicBezTo>
                  <a:cubicBezTo>
                    <a:pt x="1613410" y="12663"/>
                    <a:pt x="1561801" y="27510"/>
                    <a:pt x="1525789" y="57203"/>
                  </a:cubicBezTo>
                  <a:cubicBezTo>
                    <a:pt x="1489777" y="86896"/>
                    <a:pt x="1471771" y="126106"/>
                    <a:pt x="1471771" y="174452"/>
                  </a:cubicBezTo>
                  <a:cubicBezTo>
                    <a:pt x="1471771" y="206430"/>
                    <a:pt x="1478745" y="233077"/>
                    <a:pt x="1492820" y="254268"/>
                  </a:cubicBezTo>
                  <a:cubicBezTo>
                    <a:pt x="1506769" y="275460"/>
                    <a:pt x="1525662" y="292844"/>
                    <a:pt x="1549247" y="306295"/>
                  </a:cubicBezTo>
                  <a:cubicBezTo>
                    <a:pt x="1572959" y="319745"/>
                    <a:pt x="1602631" y="332308"/>
                    <a:pt x="1638390" y="343855"/>
                  </a:cubicBezTo>
                  <a:cubicBezTo>
                    <a:pt x="1675289" y="356037"/>
                    <a:pt x="1703059" y="366315"/>
                    <a:pt x="1721826" y="374817"/>
                  </a:cubicBezTo>
                  <a:cubicBezTo>
                    <a:pt x="1740466" y="383319"/>
                    <a:pt x="1754667" y="393470"/>
                    <a:pt x="1764304" y="405018"/>
                  </a:cubicBezTo>
                  <a:cubicBezTo>
                    <a:pt x="1773941" y="416565"/>
                    <a:pt x="1778760" y="431665"/>
                    <a:pt x="1778760" y="450445"/>
                  </a:cubicBezTo>
                  <a:cubicBezTo>
                    <a:pt x="1778760" y="474682"/>
                    <a:pt x="1769630" y="492828"/>
                    <a:pt x="1751497" y="504883"/>
                  </a:cubicBezTo>
                  <a:cubicBezTo>
                    <a:pt x="1733365" y="517064"/>
                    <a:pt x="1708004" y="523155"/>
                    <a:pt x="1675543" y="523155"/>
                  </a:cubicBezTo>
                  <a:cubicBezTo>
                    <a:pt x="1617847" y="523155"/>
                    <a:pt x="1553305" y="506152"/>
                    <a:pt x="1481915" y="472017"/>
                  </a:cubicBezTo>
                  <a:lnTo>
                    <a:pt x="1481915" y="578735"/>
                  </a:lnTo>
                  <a:cubicBezTo>
                    <a:pt x="1501823" y="587110"/>
                    <a:pt x="1526550" y="594724"/>
                    <a:pt x="1556729" y="601576"/>
                  </a:cubicBezTo>
                  <a:cubicBezTo>
                    <a:pt x="1592994" y="609824"/>
                    <a:pt x="1627738" y="614011"/>
                    <a:pt x="1660707" y="614011"/>
                  </a:cubicBezTo>
                  <a:cubicBezTo>
                    <a:pt x="1742114" y="614011"/>
                    <a:pt x="1799936" y="598023"/>
                    <a:pt x="1834046" y="566046"/>
                  </a:cubicBezTo>
                  <a:cubicBezTo>
                    <a:pt x="1868156" y="534195"/>
                    <a:pt x="1885147" y="494731"/>
                    <a:pt x="1885147" y="447908"/>
                  </a:cubicBezTo>
                  <a:cubicBezTo>
                    <a:pt x="1885147" y="400576"/>
                    <a:pt x="1869677" y="363270"/>
                    <a:pt x="1838611" y="335988"/>
                  </a:cubicBezTo>
                  <a:cubicBezTo>
                    <a:pt x="1807417" y="308706"/>
                    <a:pt x="1758979" y="284977"/>
                    <a:pt x="1692915" y="264547"/>
                  </a:cubicBezTo>
                  <a:cubicBezTo>
                    <a:pt x="1662102" y="254649"/>
                    <a:pt x="1638516" y="246147"/>
                    <a:pt x="1622285" y="238914"/>
                  </a:cubicBezTo>
                  <a:cubicBezTo>
                    <a:pt x="1606055" y="231808"/>
                    <a:pt x="1593501" y="222798"/>
                    <a:pt x="1584372" y="212139"/>
                  </a:cubicBezTo>
                  <a:cubicBezTo>
                    <a:pt x="1575242" y="201354"/>
                    <a:pt x="1570804" y="187776"/>
                    <a:pt x="1570804" y="171153"/>
                  </a:cubicBezTo>
                  <a:cubicBezTo>
                    <a:pt x="1570804" y="148058"/>
                    <a:pt x="1579807" y="130928"/>
                    <a:pt x="1597940" y="119634"/>
                  </a:cubicBezTo>
                  <a:cubicBezTo>
                    <a:pt x="1616199" y="108341"/>
                    <a:pt x="1641686" y="102631"/>
                    <a:pt x="1674782" y="102631"/>
                  </a:cubicBezTo>
                  <a:cubicBezTo>
                    <a:pt x="1703946" y="102631"/>
                    <a:pt x="1732604" y="106564"/>
                    <a:pt x="1761007" y="114178"/>
                  </a:cubicBezTo>
                  <a:cubicBezTo>
                    <a:pt x="1770771" y="116843"/>
                    <a:pt x="1781042" y="120269"/>
                    <a:pt x="1791440" y="123949"/>
                  </a:cubicBezTo>
                  <a:lnTo>
                    <a:pt x="1853193" y="46544"/>
                  </a:lnTo>
                  <a:moveTo>
                    <a:pt x="890001" y="255537"/>
                  </a:moveTo>
                  <a:lnTo>
                    <a:pt x="890001" y="346393"/>
                  </a:lnTo>
                  <a:lnTo>
                    <a:pt x="681664" y="346393"/>
                  </a:lnTo>
                  <a:lnTo>
                    <a:pt x="754195" y="255537"/>
                  </a:lnTo>
                  <a:lnTo>
                    <a:pt x="890001" y="255537"/>
                  </a:lnTo>
                  <a:moveTo>
                    <a:pt x="3306224" y="212266"/>
                  </a:moveTo>
                  <a:cubicBezTo>
                    <a:pt x="3297220" y="201480"/>
                    <a:pt x="3292656" y="187903"/>
                    <a:pt x="3292656" y="171280"/>
                  </a:cubicBezTo>
                  <a:cubicBezTo>
                    <a:pt x="3292656" y="148185"/>
                    <a:pt x="3301785" y="131055"/>
                    <a:pt x="3319918" y="119761"/>
                  </a:cubicBezTo>
                  <a:cubicBezTo>
                    <a:pt x="3338051" y="108468"/>
                    <a:pt x="3363665" y="102757"/>
                    <a:pt x="3396634" y="102757"/>
                  </a:cubicBezTo>
                  <a:cubicBezTo>
                    <a:pt x="3425798" y="102757"/>
                    <a:pt x="3454583" y="106691"/>
                    <a:pt x="3482859" y="114305"/>
                  </a:cubicBezTo>
                  <a:cubicBezTo>
                    <a:pt x="3511263" y="122045"/>
                    <a:pt x="3541949" y="133846"/>
                    <a:pt x="3574918" y="149835"/>
                  </a:cubicBezTo>
                  <a:lnTo>
                    <a:pt x="3575045" y="148312"/>
                  </a:lnTo>
                  <a:lnTo>
                    <a:pt x="3575045" y="46797"/>
                  </a:lnTo>
                  <a:cubicBezTo>
                    <a:pt x="3552601" y="37534"/>
                    <a:pt x="3527620" y="29794"/>
                    <a:pt x="3499851" y="23449"/>
                  </a:cubicBezTo>
                  <a:cubicBezTo>
                    <a:pt x="3467897" y="16343"/>
                    <a:pt x="3435435" y="12790"/>
                    <a:pt x="3402466" y="12790"/>
                  </a:cubicBezTo>
                  <a:cubicBezTo>
                    <a:pt x="3335261" y="12790"/>
                    <a:pt x="3283779" y="27637"/>
                    <a:pt x="3247641" y="57330"/>
                  </a:cubicBezTo>
                  <a:cubicBezTo>
                    <a:pt x="3211629" y="87150"/>
                    <a:pt x="3193623" y="126233"/>
                    <a:pt x="3193623" y="174579"/>
                  </a:cubicBezTo>
                  <a:cubicBezTo>
                    <a:pt x="3193623" y="206556"/>
                    <a:pt x="3200597" y="233077"/>
                    <a:pt x="3214672" y="254268"/>
                  </a:cubicBezTo>
                  <a:cubicBezTo>
                    <a:pt x="3228747" y="275586"/>
                    <a:pt x="3247514" y="292844"/>
                    <a:pt x="3271226" y="306295"/>
                  </a:cubicBezTo>
                  <a:cubicBezTo>
                    <a:pt x="3294811" y="319872"/>
                    <a:pt x="3324610" y="332308"/>
                    <a:pt x="3360368" y="343982"/>
                  </a:cubicBezTo>
                  <a:cubicBezTo>
                    <a:pt x="3397141" y="356037"/>
                    <a:pt x="3425037" y="366315"/>
                    <a:pt x="3443677" y="374944"/>
                  </a:cubicBezTo>
                  <a:cubicBezTo>
                    <a:pt x="3462444" y="383446"/>
                    <a:pt x="3476519" y="393470"/>
                    <a:pt x="3486156" y="405018"/>
                  </a:cubicBezTo>
                  <a:cubicBezTo>
                    <a:pt x="3495794" y="416565"/>
                    <a:pt x="3500612" y="431792"/>
                    <a:pt x="3500612" y="450445"/>
                  </a:cubicBezTo>
                  <a:cubicBezTo>
                    <a:pt x="3500612" y="474682"/>
                    <a:pt x="3491609" y="492828"/>
                    <a:pt x="3473349" y="505010"/>
                  </a:cubicBezTo>
                  <a:cubicBezTo>
                    <a:pt x="3455217" y="517064"/>
                    <a:pt x="3429983" y="523155"/>
                    <a:pt x="3397522" y="523155"/>
                  </a:cubicBezTo>
                  <a:cubicBezTo>
                    <a:pt x="3339826" y="523155"/>
                    <a:pt x="3275284" y="506152"/>
                    <a:pt x="3203894" y="472144"/>
                  </a:cubicBezTo>
                  <a:lnTo>
                    <a:pt x="3203894" y="578735"/>
                  </a:lnTo>
                  <a:cubicBezTo>
                    <a:pt x="3223802" y="587110"/>
                    <a:pt x="3248529" y="594724"/>
                    <a:pt x="3278581" y="601576"/>
                  </a:cubicBezTo>
                  <a:cubicBezTo>
                    <a:pt x="3314973" y="609824"/>
                    <a:pt x="3349590" y="614011"/>
                    <a:pt x="3382558" y="614011"/>
                  </a:cubicBezTo>
                  <a:cubicBezTo>
                    <a:pt x="3464093" y="614011"/>
                    <a:pt x="3521788" y="598023"/>
                    <a:pt x="3555898" y="566046"/>
                  </a:cubicBezTo>
                  <a:cubicBezTo>
                    <a:pt x="3590008" y="534195"/>
                    <a:pt x="3607126" y="494731"/>
                    <a:pt x="3607126" y="448034"/>
                  </a:cubicBezTo>
                  <a:cubicBezTo>
                    <a:pt x="3607126" y="400703"/>
                    <a:pt x="3591529" y="363397"/>
                    <a:pt x="3560462" y="336115"/>
                  </a:cubicBezTo>
                  <a:cubicBezTo>
                    <a:pt x="3529396" y="308833"/>
                    <a:pt x="3480830" y="284977"/>
                    <a:pt x="3414766" y="264674"/>
                  </a:cubicBezTo>
                  <a:cubicBezTo>
                    <a:pt x="3383954" y="254776"/>
                    <a:pt x="3360495" y="246147"/>
                    <a:pt x="3344264" y="239041"/>
                  </a:cubicBezTo>
                  <a:cubicBezTo>
                    <a:pt x="3328033" y="231935"/>
                    <a:pt x="3315353" y="222925"/>
                    <a:pt x="3306224" y="212266"/>
                  </a:cubicBezTo>
                  <a:moveTo>
                    <a:pt x="2995050" y="602337"/>
                  </a:moveTo>
                  <a:lnTo>
                    <a:pt x="2716211" y="183715"/>
                  </a:lnTo>
                  <a:lnTo>
                    <a:pt x="2716211" y="602464"/>
                  </a:lnTo>
                  <a:lnTo>
                    <a:pt x="2620475" y="602464"/>
                  </a:lnTo>
                  <a:lnTo>
                    <a:pt x="2620475" y="24337"/>
                  </a:lnTo>
                  <a:lnTo>
                    <a:pt x="2717859" y="24337"/>
                  </a:lnTo>
                  <a:lnTo>
                    <a:pt x="2977805" y="419103"/>
                  </a:lnTo>
                  <a:lnTo>
                    <a:pt x="2977805" y="24337"/>
                  </a:lnTo>
                  <a:lnTo>
                    <a:pt x="3074428" y="24337"/>
                  </a:lnTo>
                  <a:lnTo>
                    <a:pt x="3074428" y="602464"/>
                  </a:lnTo>
                  <a:lnTo>
                    <a:pt x="2995050" y="602337"/>
                  </a:lnTo>
                  <a:moveTo>
                    <a:pt x="369984" y="419103"/>
                  </a:moveTo>
                  <a:lnTo>
                    <a:pt x="110039" y="24337"/>
                  </a:lnTo>
                  <a:lnTo>
                    <a:pt x="12654" y="24337"/>
                  </a:lnTo>
                  <a:lnTo>
                    <a:pt x="12654" y="602464"/>
                  </a:lnTo>
                  <a:lnTo>
                    <a:pt x="108390" y="602464"/>
                  </a:lnTo>
                  <a:lnTo>
                    <a:pt x="108390" y="183715"/>
                  </a:lnTo>
                  <a:lnTo>
                    <a:pt x="387356" y="602337"/>
                  </a:lnTo>
                  <a:lnTo>
                    <a:pt x="466607" y="602464"/>
                  </a:lnTo>
                  <a:lnTo>
                    <a:pt x="466607" y="24464"/>
                  </a:lnTo>
                  <a:lnTo>
                    <a:pt x="370110" y="145774"/>
                  </a:lnTo>
                  <a:lnTo>
                    <a:pt x="369984" y="144505"/>
                  </a:lnTo>
                  <a:lnTo>
                    <a:pt x="369984" y="419103"/>
                  </a:lnTo>
                  <a:moveTo>
                    <a:pt x="2093991" y="49970"/>
                  </a:moveTo>
                  <a:cubicBezTo>
                    <a:pt x="2136850" y="25099"/>
                    <a:pt x="2185923" y="12790"/>
                    <a:pt x="2240828" y="12790"/>
                  </a:cubicBezTo>
                  <a:cubicBezTo>
                    <a:pt x="2295861" y="12790"/>
                    <a:pt x="2344807" y="25099"/>
                    <a:pt x="2387792" y="49970"/>
                  </a:cubicBezTo>
                  <a:cubicBezTo>
                    <a:pt x="2430652" y="74714"/>
                    <a:pt x="2464381" y="109863"/>
                    <a:pt x="2488854" y="155164"/>
                  </a:cubicBezTo>
                  <a:cubicBezTo>
                    <a:pt x="2513327" y="200592"/>
                    <a:pt x="2525627" y="253380"/>
                    <a:pt x="2525627" y="313401"/>
                  </a:cubicBezTo>
                  <a:cubicBezTo>
                    <a:pt x="2525627" y="373421"/>
                    <a:pt x="2513327" y="426082"/>
                    <a:pt x="2488854" y="471510"/>
                  </a:cubicBezTo>
                  <a:cubicBezTo>
                    <a:pt x="2464381" y="516938"/>
                    <a:pt x="2430652" y="552087"/>
                    <a:pt x="2387792" y="576832"/>
                  </a:cubicBezTo>
                  <a:cubicBezTo>
                    <a:pt x="2344807" y="601576"/>
                    <a:pt x="2295861" y="614011"/>
                    <a:pt x="2240828" y="614011"/>
                  </a:cubicBezTo>
                  <a:cubicBezTo>
                    <a:pt x="2240828" y="614011"/>
                    <a:pt x="2240828" y="614011"/>
                    <a:pt x="2240702" y="614011"/>
                  </a:cubicBezTo>
                  <a:lnTo>
                    <a:pt x="2240702" y="521506"/>
                  </a:lnTo>
                  <a:cubicBezTo>
                    <a:pt x="2240828" y="521506"/>
                    <a:pt x="2240828" y="521506"/>
                    <a:pt x="2240828" y="521506"/>
                  </a:cubicBezTo>
                  <a:cubicBezTo>
                    <a:pt x="2299791" y="521506"/>
                    <a:pt x="2345187" y="502218"/>
                    <a:pt x="2377015" y="463642"/>
                  </a:cubicBezTo>
                  <a:cubicBezTo>
                    <a:pt x="2408969" y="425194"/>
                    <a:pt x="2424946" y="375071"/>
                    <a:pt x="2424946" y="313401"/>
                  </a:cubicBezTo>
                  <a:cubicBezTo>
                    <a:pt x="2424946" y="251731"/>
                    <a:pt x="2408969" y="201607"/>
                    <a:pt x="2377015" y="163032"/>
                  </a:cubicBezTo>
                  <a:cubicBezTo>
                    <a:pt x="2345187" y="124583"/>
                    <a:pt x="2299791" y="105295"/>
                    <a:pt x="2240828" y="105295"/>
                  </a:cubicBezTo>
                  <a:cubicBezTo>
                    <a:pt x="2181992" y="105295"/>
                    <a:pt x="2136724" y="124583"/>
                    <a:pt x="2105150" y="163032"/>
                  </a:cubicBezTo>
                  <a:cubicBezTo>
                    <a:pt x="2073449" y="201607"/>
                    <a:pt x="2057599" y="251731"/>
                    <a:pt x="2057599" y="313401"/>
                  </a:cubicBezTo>
                  <a:cubicBezTo>
                    <a:pt x="2057599" y="375071"/>
                    <a:pt x="2073449" y="425194"/>
                    <a:pt x="2105150" y="463642"/>
                  </a:cubicBezTo>
                  <a:cubicBezTo>
                    <a:pt x="2136597" y="502091"/>
                    <a:pt x="2181738" y="521379"/>
                    <a:pt x="2240194" y="521506"/>
                  </a:cubicBezTo>
                  <a:lnTo>
                    <a:pt x="2173116" y="606905"/>
                  </a:lnTo>
                  <a:cubicBezTo>
                    <a:pt x="2144839" y="600814"/>
                    <a:pt x="2118337" y="590917"/>
                    <a:pt x="2093991" y="576832"/>
                  </a:cubicBezTo>
                  <a:cubicBezTo>
                    <a:pt x="2051005" y="552087"/>
                    <a:pt x="2017402" y="516938"/>
                    <a:pt x="1992929" y="471510"/>
                  </a:cubicBezTo>
                  <a:cubicBezTo>
                    <a:pt x="1968457" y="426082"/>
                    <a:pt x="1956157" y="373421"/>
                    <a:pt x="1956157" y="313401"/>
                  </a:cubicBezTo>
                  <a:cubicBezTo>
                    <a:pt x="1956157" y="253380"/>
                    <a:pt x="1968457" y="200592"/>
                    <a:pt x="1992929" y="155164"/>
                  </a:cubicBezTo>
                  <a:cubicBezTo>
                    <a:pt x="2017402" y="109863"/>
                    <a:pt x="2051005" y="74714"/>
                    <a:pt x="2093991" y="49970"/>
                  </a:cubicBezTo>
                  <a:moveTo>
                    <a:pt x="1064862" y="602464"/>
                  </a:moveTo>
                  <a:lnTo>
                    <a:pt x="1408243" y="602464"/>
                  </a:lnTo>
                  <a:lnTo>
                    <a:pt x="1408243" y="516557"/>
                  </a:lnTo>
                  <a:lnTo>
                    <a:pt x="1228183" y="516557"/>
                  </a:lnTo>
                  <a:lnTo>
                    <a:pt x="1160597" y="602337"/>
                  </a:lnTo>
                  <a:lnTo>
                    <a:pt x="1160597" y="516557"/>
                  </a:lnTo>
                  <a:lnTo>
                    <a:pt x="1160597" y="516557"/>
                  </a:lnTo>
                  <a:lnTo>
                    <a:pt x="1160597" y="24337"/>
                  </a:lnTo>
                  <a:lnTo>
                    <a:pt x="1064862" y="24337"/>
                  </a:lnTo>
                  <a:lnTo>
                    <a:pt x="1064862" y="602464"/>
                  </a:lnTo>
                  <a:moveTo>
                    <a:pt x="583773" y="24337"/>
                  </a:moveTo>
                  <a:lnTo>
                    <a:pt x="946935" y="24337"/>
                  </a:lnTo>
                  <a:lnTo>
                    <a:pt x="946935" y="115193"/>
                  </a:lnTo>
                  <a:lnTo>
                    <a:pt x="681157" y="115193"/>
                  </a:lnTo>
                  <a:lnTo>
                    <a:pt x="681157" y="511608"/>
                  </a:lnTo>
                  <a:lnTo>
                    <a:pt x="955177" y="511608"/>
                  </a:lnTo>
                  <a:lnTo>
                    <a:pt x="955177" y="602464"/>
                  </a:lnTo>
                  <a:lnTo>
                    <a:pt x="583773" y="602464"/>
                  </a:lnTo>
                  <a:lnTo>
                    <a:pt x="583773" y="24337"/>
                  </a:lnTo>
                </a:path>
              </a:pathLst>
            </a:custGeom>
            <a:solidFill>
              <a:schemeClr val="bg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FCE4D7C-7333-404A-B794-DE77E0706B7C}"/>
                </a:ext>
              </a:extLst>
            </p:cNvPr>
            <p:cNvSpPr/>
            <p:nvPr/>
          </p:nvSpPr>
          <p:spPr>
            <a:xfrm>
              <a:off x="5902700" y="2979454"/>
              <a:ext cx="3588512" cy="177651"/>
            </a:xfrm>
            <a:custGeom>
              <a:avLst/>
              <a:gdLst>
                <a:gd name="connsiteX0" fmla="*/ 73646 w 3588512"/>
                <a:gd name="connsiteY0" fmla="*/ 94129 h 177650"/>
                <a:gd name="connsiteX1" fmla="*/ 92032 w 3588512"/>
                <a:gd name="connsiteY1" fmla="*/ 84231 h 177650"/>
                <a:gd name="connsiteX2" fmla="*/ 99514 w 3588512"/>
                <a:gd name="connsiteY2" fmla="*/ 64562 h 177650"/>
                <a:gd name="connsiteX3" fmla="*/ 85565 w 3588512"/>
                <a:gd name="connsiteY3" fmla="*/ 38930 h 177650"/>
                <a:gd name="connsiteX4" fmla="*/ 45369 w 3588512"/>
                <a:gd name="connsiteY4" fmla="*/ 30555 h 177650"/>
                <a:gd name="connsiteX5" fmla="*/ 12654 w 3588512"/>
                <a:gd name="connsiteY5" fmla="*/ 30555 h 177650"/>
                <a:gd name="connsiteX6" fmla="*/ 12654 w 3588512"/>
                <a:gd name="connsiteY6" fmla="*/ 165443 h 177650"/>
                <a:gd name="connsiteX7" fmla="*/ 50822 w 3588512"/>
                <a:gd name="connsiteY7" fmla="*/ 165443 h 177650"/>
                <a:gd name="connsiteX8" fmla="*/ 105473 w 3588512"/>
                <a:gd name="connsiteY8" fmla="*/ 126994 h 177650"/>
                <a:gd name="connsiteX9" fmla="*/ 96724 w 3588512"/>
                <a:gd name="connsiteY9" fmla="*/ 103899 h 177650"/>
                <a:gd name="connsiteX10" fmla="*/ 73646 w 3588512"/>
                <a:gd name="connsiteY10" fmla="*/ 94129 h 177650"/>
                <a:gd name="connsiteX11" fmla="*/ 47398 w 3588512"/>
                <a:gd name="connsiteY11" fmla="*/ 45148 h 177650"/>
                <a:gd name="connsiteX12" fmla="*/ 71871 w 3588512"/>
                <a:gd name="connsiteY12" fmla="*/ 49716 h 177650"/>
                <a:gd name="connsiteX13" fmla="*/ 79986 w 3588512"/>
                <a:gd name="connsiteY13" fmla="*/ 65958 h 177650"/>
                <a:gd name="connsiteX14" fmla="*/ 72378 w 3588512"/>
                <a:gd name="connsiteY14" fmla="*/ 82074 h 177650"/>
                <a:gd name="connsiteX15" fmla="*/ 52597 w 3588512"/>
                <a:gd name="connsiteY15" fmla="*/ 87657 h 177650"/>
                <a:gd name="connsiteX16" fmla="*/ 31674 w 3588512"/>
                <a:gd name="connsiteY16" fmla="*/ 87657 h 177650"/>
                <a:gd name="connsiteX17" fmla="*/ 31674 w 3588512"/>
                <a:gd name="connsiteY17" fmla="*/ 45148 h 177650"/>
                <a:gd name="connsiteX18" fmla="*/ 47398 w 3588512"/>
                <a:gd name="connsiteY18" fmla="*/ 45148 h 177650"/>
                <a:gd name="connsiteX19" fmla="*/ 50822 w 3588512"/>
                <a:gd name="connsiteY19" fmla="*/ 150596 h 177650"/>
                <a:gd name="connsiteX20" fmla="*/ 31674 w 3588512"/>
                <a:gd name="connsiteY20" fmla="*/ 150596 h 177650"/>
                <a:gd name="connsiteX21" fmla="*/ 31674 w 3588512"/>
                <a:gd name="connsiteY21" fmla="*/ 101996 h 177650"/>
                <a:gd name="connsiteX22" fmla="*/ 54372 w 3588512"/>
                <a:gd name="connsiteY22" fmla="*/ 101996 h 177650"/>
                <a:gd name="connsiteX23" fmla="*/ 76816 w 3588512"/>
                <a:gd name="connsiteY23" fmla="*/ 107833 h 177650"/>
                <a:gd name="connsiteX24" fmla="*/ 85439 w 3588512"/>
                <a:gd name="connsiteY24" fmla="*/ 126994 h 177650"/>
                <a:gd name="connsiteX25" fmla="*/ 76562 w 3588512"/>
                <a:gd name="connsiteY25" fmla="*/ 145647 h 177650"/>
                <a:gd name="connsiteX26" fmla="*/ 50822 w 3588512"/>
                <a:gd name="connsiteY26" fmla="*/ 150596 h 177650"/>
                <a:gd name="connsiteX27" fmla="*/ 204126 w 3588512"/>
                <a:gd name="connsiteY27" fmla="*/ 62278 h 177650"/>
                <a:gd name="connsiteX28" fmla="*/ 185739 w 3588512"/>
                <a:gd name="connsiteY28" fmla="*/ 62278 h 177650"/>
                <a:gd name="connsiteX29" fmla="*/ 185739 w 3588512"/>
                <a:gd name="connsiteY29" fmla="*/ 135876 h 177650"/>
                <a:gd name="connsiteX30" fmla="*/ 159238 w 3588512"/>
                <a:gd name="connsiteY30" fmla="*/ 153642 h 177650"/>
                <a:gd name="connsiteX31" fmla="*/ 146811 w 3588512"/>
                <a:gd name="connsiteY31" fmla="*/ 149327 h 177650"/>
                <a:gd name="connsiteX32" fmla="*/ 143007 w 3588512"/>
                <a:gd name="connsiteY32" fmla="*/ 134354 h 177650"/>
                <a:gd name="connsiteX33" fmla="*/ 143007 w 3588512"/>
                <a:gd name="connsiteY33" fmla="*/ 62278 h 177650"/>
                <a:gd name="connsiteX34" fmla="*/ 124494 w 3588512"/>
                <a:gd name="connsiteY34" fmla="*/ 62278 h 177650"/>
                <a:gd name="connsiteX35" fmla="*/ 124494 w 3588512"/>
                <a:gd name="connsiteY35" fmla="*/ 136257 h 177650"/>
                <a:gd name="connsiteX36" fmla="*/ 132356 w 3588512"/>
                <a:gd name="connsiteY36" fmla="*/ 159606 h 177650"/>
                <a:gd name="connsiteX37" fmla="*/ 154039 w 3588512"/>
                <a:gd name="connsiteY37" fmla="*/ 167727 h 177650"/>
                <a:gd name="connsiteX38" fmla="*/ 173059 w 3588512"/>
                <a:gd name="connsiteY38" fmla="*/ 163412 h 177650"/>
                <a:gd name="connsiteX39" fmla="*/ 186881 w 3588512"/>
                <a:gd name="connsiteY39" fmla="*/ 149327 h 177650"/>
                <a:gd name="connsiteX40" fmla="*/ 188275 w 3588512"/>
                <a:gd name="connsiteY40" fmla="*/ 165443 h 177650"/>
                <a:gd name="connsiteX41" fmla="*/ 204126 w 3588512"/>
                <a:gd name="connsiteY41" fmla="*/ 165443 h 177650"/>
                <a:gd name="connsiteX42" fmla="*/ 204126 w 3588512"/>
                <a:gd name="connsiteY42" fmla="*/ 62278 h 177650"/>
                <a:gd name="connsiteX43" fmla="*/ 262835 w 3588512"/>
                <a:gd name="connsiteY43" fmla="*/ 59867 h 177650"/>
                <a:gd name="connsiteX44" fmla="*/ 243308 w 3588512"/>
                <a:gd name="connsiteY44" fmla="*/ 63547 h 177650"/>
                <a:gd name="connsiteX45" fmla="*/ 229740 w 3588512"/>
                <a:gd name="connsiteY45" fmla="*/ 73699 h 177650"/>
                <a:gd name="connsiteX46" fmla="*/ 224795 w 3588512"/>
                <a:gd name="connsiteY46" fmla="*/ 88291 h 177650"/>
                <a:gd name="connsiteX47" fmla="*/ 232276 w 3588512"/>
                <a:gd name="connsiteY47" fmla="*/ 106691 h 177650"/>
                <a:gd name="connsiteX48" fmla="*/ 256622 w 3588512"/>
                <a:gd name="connsiteY48" fmla="*/ 118238 h 177650"/>
                <a:gd name="connsiteX49" fmla="*/ 272473 w 3588512"/>
                <a:gd name="connsiteY49" fmla="*/ 123441 h 177650"/>
                <a:gd name="connsiteX50" fmla="*/ 280080 w 3588512"/>
                <a:gd name="connsiteY50" fmla="*/ 129151 h 177650"/>
                <a:gd name="connsiteX51" fmla="*/ 282363 w 3588512"/>
                <a:gd name="connsiteY51" fmla="*/ 137653 h 177650"/>
                <a:gd name="connsiteX52" fmla="*/ 276150 w 3588512"/>
                <a:gd name="connsiteY52" fmla="*/ 149073 h 177650"/>
                <a:gd name="connsiteX53" fmla="*/ 259665 w 3588512"/>
                <a:gd name="connsiteY53" fmla="*/ 153261 h 177650"/>
                <a:gd name="connsiteX54" fmla="*/ 229994 w 3588512"/>
                <a:gd name="connsiteY54" fmla="*/ 143363 h 177650"/>
                <a:gd name="connsiteX55" fmla="*/ 220230 w 3588512"/>
                <a:gd name="connsiteY55" fmla="*/ 154276 h 177650"/>
                <a:gd name="connsiteX56" fmla="*/ 260046 w 3588512"/>
                <a:gd name="connsiteY56" fmla="*/ 167727 h 177650"/>
                <a:gd name="connsiteX57" fmla="*/ 289591 w 3588512"/>
                <a:gd name="connsiteY57" fmla="*/ 159732 h 177650"/>
                <a:gd name="connsiteX58" fmla="*/ 301764 w 3588512"/>
                <a:gd name="connsiteY58" fmla="*/ 136511 h 177650"/>
                <a:gd name="connsiteX59" fmla="*/ 293015 w 3588512"/>
                <a:gd name="connsiteY59" fmla="*/ 116081 h 177650"/>
                <a:gd name="connsiteX60" fmla="*/ 266639 w 3588512"/>
                <a:gd name="connsiteY60" fmla="*/ 104280 h 177650"/>
                <a:gd name="connsiteX61" fmla="*/ 248887 w 3588512"/>
                <a:gd name="connsiteY61" fmla="*/ 97428 h 177650"/>
                <a:gd name="connsiteX62" fmla="*/ 244069 w 3588512"/>
                <a:gd name="connsiteY62" fmla="*/ 87657 h 177650"/>
                <a:gd name="connsiteX63" fmla="*/ 249267 w 3588512"/>
                <a:gd name="connsiteY63" fmla="*/ 77759 h 177650"/>
                <a:gd name="connsiteX64" fmla="*/ 263469 w 3588512"/>
                <a:gd name="connsiteY64" fmla="*/ 74206 h 177650"/>
                <a:gd name="connsiteX65" fmla="*/ 277164 w 3588512"/>
                <a:gd name="connsiteY65" fmla="*/ 76364 h 177650"/>
                <a:gd name="connsiteX66" fmla="*/ 290986 w 3588512"/>
                <a:gd name="connsiteY66" fmla="*/ 82962 h 177650"/>
                <a:gd name="connsiteX67" fmla="*/ 298720 w 3588512"/>
                <a:gd name="connsiteY67" fmla="*/ 71668 h 177650"/>
                <a:gd name="connsiteX68" fmla="*/ 282363 w 3588512"/>
                <a:gd name="connsiteY68" fmla="*/ 62786 h 177650"/>
                <a:gd name="connsiteX69" fmla="*/ 262835 w 3588512"/>
                <a:gd name="connsiteY69" fmla="*/ 59867 h 177650"/>
                <a:gd name="connsiteX70" fmla="*/ 323827 w 3588512"/>
                <a:gd name="connsiteY70" fmla="*/ 165443 h 177650"/>
                <a:gd name="connsiteX71" fmla="*/ 342214 w 3588512"/>
                <a:gd name="connsiteY71" fmla="*/ 165443 h 177650"/>
                <a:gd name="connsiteX72" fmla="*/ 342214 w 3588512"/>
                <a:gd name="connsiteY72" fmla="*/ 62278 h 177650"/>
                <a:gd name="connsiteX73" fmla="*/ 323827 w 3588512"/>
                <a:gd name="connsiteY73" fmla="*/ 62278 h 177650"/>
                <a:gd name="connsiteX74" fmla="*/ 323827 w 3588512"/>
                <a:gd name="connsiteY74" fmla="*/ 165443 h 177650"/>
                <a:gd name="connsiteX75" fmla="*/ 332830 w 3588512"/>
                <a:gd name="connsiteY75" fmla="*/ 12663 h 177650"/>
                <a:gd name="connsiteX76" fmla="*/ 323574 w 3588512"/>
                <a:gd name="connsiteY76" fmla="*/ 16216 h 177650"/>
                <a:gd name="connsiteX77" fmla="*/ 320024 w 3588512"/>
                <a:gd name="connsiteY77" fmla="*/ 25099 h 177650"/>
                <a:gd name="connsiteX78" fmla="*/ 323574 w 3588512"/>
                <a:gd name="connsiteY78" fmla="*/ 33727 h 177650"/>
                <a:gd name="connsiteX79" fmla="*/ 332830 w 3588512"/>
                <a:gd name="connsiteY79" fmla="*/ 37153 h 177650"/>
                <a:gd name="connsiteX80" fmla="*/ 342214 w 3588512"/>
                <a:gd name="connsiteY80" fmla="*/ 33727 h 177650"/>
                <a:gd name="connsiteX81" fmla="*/ 345891 w 3588512"/>
                <a:gd name="connsiteY81" fmla="*/ 25099 h 177650"/>
                <a:gd name="connsiteX82" fmla="*/ 342214 w 3588512"/>
                <a:gd name="connsiteY82" fmla="*/ 16216 h 177650"/>
                <a:gd name="connsiteX83" fmla="*/ 332830 w 3588512"/>
                <a:gd name="connsiteY83" fmla="*/ 12663 h 177650"/>
                <a:gd name="connsiteX84" fmla="*/ 418042 w 3588512"/>
                <a:gd name="connsiteY84" fmla="*/ 59867 h 177650"/>
                <a:gd name="connsiteX85" fmla="*/ 399655 w 3588512"/>
                <a:gd name="connsiteY85" fmla="*/ 64562 h 177650"/>
                <a:gd name="connsiteX86" fmla="*/ 385707 w 3588512"/>
                <a:gd name="connsiteY86" fmla="*/ 77506 h 177650"/>
                <a:gd name="connsiteX87" fmla="*/ 384186 w 3588512"/>
                <a:gd name="connsiteY87" fmla="*/ 62278 h 177650"/>
                <a:gd name="connsiteX88" fmla="*/ 368335 w 3588512"/>
                <a:gd name="connsiteY88" fmla="*/ 62278 h 177650"/>
                <a:gd name="connsiteX89" fmla="*/ 368335 w 3588512"/>
                <a:gd name="connsiteY89" fmla="*/ 165443 h 177650"/>
                <a:gd name="connsiteX90" fmla="*/ 386721 w 3588512"/>
                <a:gd name="connsiteY90" fmla="*/ 165443 h 177650"/>
                <a:gd name="connsiteX91" fmla="*/ 386721 w 3588512"/>
                <a:gd name="connsiteY91" fmla="*/ 92225 h 177650"/>
                <a:gd name="connsiteX92" fmla="*/ 398768 w 3588512"/>
                <a:gd name="connsiteY92" fmla="*/ 78648 h 177650"/>
                <a:gd name="connsiteX93" fmla="*/ 413603 w 3588512"/>
                <a:gd name="connsiteY93" fmla="*/ 73953 h 177650"/>
                <a:gd name="connsiteX94" fmla="*/ 426030 w 3588512"/>
                <a:gd name="connsiteY94" fmla="*/ 78521 h 177650"/>
                <a:gd name="connsiteX95" fmla="*/ 430215 w 3588512"/>
                <a:gd name="connsiteY95" fmla="*/ 94002 h 177650"/>
                <a:gd name="connsiteX96" fmla="*/ 430215 w 3588512"/>
                <a:gd name="connsiteY96" fmla="*/ 165443 h 177650"/>
                <a:gd name="connsiteX97" fmla="*/ 448728 w 3588512"/>
                <a:gd name="connsiteY97" fmla="*/ 165443 h 177650"/>
                <a:gd name="connsiteX98" fmla="*/ 448728 w 3588512"/>
                <a:gd name="connsiteY98" fmla="*/ 91464 h 177650"/>
                <a:gd name="connsiteX99" fmla="*/ 440612 w 3588512"/>
                <a:gd name="connsiteY99" fmla="*/ 68369 h 177650"/>
                <a:gd name="connsiteX100" fmla="*/ 418042 w 3588512"/>
                <a:gd name="connsiteY100" fmla="*/ 59867 h 177650"/>
                <a:gd name="connsiteX101" fmla="*/ 557524 w 3588512"/>
                <a:gd name="connsiteY101" fmla="*/ 110752 h 177650"/>
                <a:gd name="connsiteX102" fmla="*/ 546366 w 3588512"/>
                <a:gd name="connsiteY102" fmla="*/ 73445 h 177650"/>
                <a:gd name="connsiteX103" fmla="*/ 514031 w 3588512"/>
                <a:gd name="connsiteY103" fmla="*/ 59867 h 177650"/>
                <a:gd name="connsiteX104" fmla="*/ 490700 w 3588512"/>
                <a:gd name="connsiteY104" fmla="*/ 66973 h 177650"/>
                <a:gd name="connsiteX105" fmla="*/ 475483 w 3588512"/>
                <a:gd name="connsiteY105" fmla="*/ 86388 h 177650"/>
                <a:gd name="connsiteX106" fmla="*/ 470158 w 3588512"/>
                <a:gd name="connsiteY106" fmla="*/ 114939 h 177650"/>
                <a:gd name="connsiteX107" fmla="*/ 482458 w 3588512"/>
                <a:gd name="connsiteY107" fmla="*/ 153642 h 177650"/>
                <a:gd name="connsiteX108" fmla="*/ 516821 w 3588512"/>
                <a:gd name="connsiteY108" fmla="*/ 167727 h 177650"/>
                <a:gd name="connsiteX109" fmla="*/ 553721 w 3588512"/>
                <a:gd name="connsiteY109" fmla="*/ 154910 h 177650"/>
                <a:gd name="connsiteX110" fmla="*/ 545732 w 3588512"/>
                <a:gd name="connsiteY110" fmla="*/ 144125 h 177650"/>
                <a:gd name="connsiteX111" fmla="*/ 532291 w 3588512"/>
                <a:gd name="connsiteY111" fmla="*/ 150977 h 177650"/>
                <a:gd name="connsiteX112" fmla="*/ 518342 w 3588512"/>
                <a:gd name="connsiteY112" fmla="*/ 153134 h 177650"/>
                <a:gd name="connsiteX113" fmla="*/ 498688 w 3588512"/>
                <a:gd name="connsiteY113" fmla="*/ 145013 h 177650"/>
                <a:gd name="connsiteX114" fmla="*/ 489812 w 3588512"/>
                <a:gd name="connsiteY114" fmla="*/ 120015 h 177650"/>
                <a:gd name="connsiteX115" fmla="*/ 557144 w 3588512"/>
                <a:gd name="connsiteY115" fmla="*/ 120015 h 177650"/>
                <a:gd name="connsiteX116" fmla="*/ 557524 w 3588512"/>
                <a:gd name="connsiteY116" fmla="*/ 110752 h 177650"/>
                <a:gd name="connsiteX117" fmla="*/ 539392 w 3588512"/>
                <a:gd name="connsiteY117" fmla="*/ 106691 h 177650"/>
                <a:gd name="connsiteX118" fmla="*/ 489812 w 3588512"/>
                <a:gd name="connsiteY118" fmla="*/ 106691 h 177650"/>
                <a:gd name="connsiteX119" fmla="*/ 514412 w 3588512"/>
                <a:gd name="connsiteY119" fmla="*/ 74206 h 177650"/>
                <a:gd name="connsiteX120" fmla="*/ 533179 w 3588512"/>
                <a:gd name="connsiteY120" fmla="*/ 82201 h 177650"/>
                <a:gd name="connsiteX121" fmla="*/ 539392 w 3588512"/>
                <a:gd name="connsiteY121" fmla="*/ 105549 h 177650"/>
                <a:gd name="connsiteX122" fmla="*/ 539392 w 3588512"/>
                <a:gd name="connsiteY122" fmla="*/ 106691 h 177650"/>
                <a:gd name="connsiteX123" fmla="*/ 611669 w 3588512"/>
                <a:gd name="connsiteY123" fmla="*/ 59867 h 177650"/>
                <a:gd name="connsiteX124" fmla="*/ 592142 w 3588512"/>
                <a:gd name="connsiteY124" fmla="*/ 63547 h 177650"/>
                <a:gd name="connsiteX125" fmla="*/ 578574 w 3588512"/>
                <a:gd name="connsiteY125" fmla="*/ 73699 h 177650"/>
                <a:gd name="connsiteX126" fmla="*/ 573629 w 3588512"/>
                <a:gd name="connsiteY126" fmla="*/ 88291 h 177650"/>
                <a:gd name="connsiteX127" fmla="*/ 581110 w 3588512"/>
                <a:gd name="connsiteY127" fmla="*/ 106691 h 177650"/>
                <a:gd name="connsiteX128" fmla="*/ 605456 w 3588512"/>
                <a:gd name="connsiteY128" fmla="*/ 118238 h 177650"/>
                <a:gd name="connsiteX129" fmla="*/ 621306 w 3588512"/>
                <a:gd name="connsiteY129" fmla="*/ 123441 h 177650"/>
                <a:gd name="connsiteX130" fmla="*/ 628914 w 3588512"/>
                <a:gd name="connsiteY130" fmla="*/ 129151 h 177650"/>
                <a:gd name="connsiteX131" fmla="*/ 631197 w 3588512"/>
                <a:gd name="connsiteY131" fmla="*/ 137653 h 177650"/>
                <a:gd name="connsiteX132" fmla="*/ 624983 w 3588512"/>
                <a:gd name="connsiteY132" fmla="*/ 149073 h 177650"/>
                <a:gd name="connsiteX133" fmla="*/ 608499 w 3588512"/>
                <a:gd name="connsiteY133" fmla="*/ 153261 h 177650"/>
                <a:gd name="connsiteX134" fmla="*/ 578827 w 3588512"/>
                <a:gd name="connsiteY134" fmla="*/ 143363 h 177650"/>
                <a:gd name="connsiteX135" fmla="*/ 568937 w 3588512"/>
                <a:gd name="connsiteY135" fmla="*/ 154276 h 177650"/>
                <a:gd name="connsiteX136" fmla="*/ 608880 w 3588512"/>
                <a:gd name="connsiteY136" fmla="*/ 167727 h 177650"/>
                <a:gd name="connsiteX137" fmla="*/ 638425 w 3588512"/>
                <a:gd name="connsiteY137" fmla="*/ 159732 h 177650"/>
                <a:gd name="connsiteX138" fmla="*/ 650597 w 3588512"/>
                <a:gd name="connsiteY138" fmla="*/ 136511 h 177650"/>
                <a:gd name="connsiteX139" fmla="*/ 641848 w 3588512"/>
                <a:gd name="connsiteY139" fmla="*/ 116081 h 177650"/>
                <a:gd name="connsiteX140" fmla="*/ 615473 w 3588512"/>
                <a:gd name="connsiteY140" fmla="*/ 104280 h 177650"/>
                <a:gd name="connsiteX141" fmla="*/ 597721 w 3588512"/>
                <a:gd name="connsiteY141" fmla="*/ 97428 h 177650"/>
                <a:gd name="connsiteX142" fmla="*/ 592902 w 3588512"/>
                <a:gd name="connsiteY142" fmla="*/ 87657 h 177650"/>
                <a:gd name="connsiteX143" fmla="*/ 598101 w 3588512"/>
                <a:gd name="connsiteY143" fmla="*/ 77759 h 177650"/>
                <a:gd name="connsiteX144" fmla="*/ 612303 w 3588512"/>
                <a:gd name="connsiteY144" fmla="*/ 74206 h 177650"/>
                <a:gd name="connsiteX145" fmla="*/ 625998 w 3588512"/>
                <a:gd name="connsiteY145" fmla="*/ 76364 h 177650"/>
                <a:gd name="connsiteX146" fmla="*/ 639820 w 3588512"/>
                <a:gd name="connsiteY146" fmla="*/ 82962 h 177650"/>
                <a:gd name="connsiteX147" fmla="*/ 647554 w 3588512"/>
                <a:gd name="connsiteY147" fmla="*/ 71668 h 177650"/>
                <a:gd name="connsiteX148" fmla="*/ 631197 w 3588512"/>
                <a:gd name="connsiteY148" fmla="*/ 62786 h 177650"/>
                <a:gd name="connsiteX149" fmla="*/ 611669 w 3588512"/>
                <a:gd name="connsiteY149" fmla="*/ 59867 h 177650"/>
                <a:gd name="connsiteX150" fmla="*/ 703347 w 3588512"/>
                <a:gd name="connsiteY150" fmla="*/ 59867 h 177650"/>
                <a:gd name="connsiteX151" fmla="*/ 683820 w 3588512"/>
                <a:gd name="connsiteY151" fmla="*/ 63547 h 177650"/>
                <a:gd name="connsiteX152" fmla="*/ 670125 w 3588512"/>
                <a:gd name="connsiteY152" fmla="*/ 73699 h 177650"/>
                <a:gd name="connsiteX153" fmla="*/ 665180 w 3588512"/>
                <a:gd name="connsiteY153" fmla="*/ 88291 h 177650"/>
                <a:gd name="connsiteX154" fmla="*/ 672788 w 3588512"/>
                <a:gd name="connsiteY154" fmla="*/ 106691 h 177650"/>
                <a:gd name="connsiteX155" fmla="*/ 697134 w 3588512"/>
                <a:gd name="connsiteY155" fmla="*/ 118238 h 177650"/>
                <a:gd name="connsiteX156" fmla="*/ 712984 w 3588512"/>
                <a:gd name="connsiteY156" fmla="*/ 123441 h 177650"/>
                <a:gd name="connsiteX157" fmla="*/ 720593 w 3588512"/>
                <a:gd name="connsiteY157" fmla="*/ 129151 h 177650"/>
                <a:gd name="connsiteX158" fmla="*/ 722748 w 3588512"/>
                <a:gd name="connsiteY158" fmla="*/ 137653 h 177650"/>
                <a:gd name="connsiteX159" fmla="*/ 716662 w 3588512"/>
                <a:gd name="connsiteY159" fmla="*/ 149073 h 177650"/>
                <a:gd name="connsiteX160" fmla="*/ 700051 w 3588512"/>
                <a:gd name="connsiteY160" fmla="*/ 153261 h 177650"/>
                <a:gd name="connsiteX161" fmla="*/ 670379 w 3588512"/>
                <a:gd name="connsiteY161" fmla="*/ 143363 h 177650"/>
                <a:gd name="connsiteX162" fmla="*/ 660615 w 3588512"/>
                <a:gd name="connsiteY162" fmla="*/ 154276 h 177650"/>
                <a:gd name="connsiteX163" fmla="*/ 700558 w 3588512"/>
                <a:gd name="connsiteY163" fmla="*/ 167727 h 177650"/>
                <a:gd name="connsiteX164" fmla="*/ 730103 w 3588512"/>
                <a:gd name="connsiteY164" fmla="*/ 159732 h 177650"/>
                <a:gd name="connsiteX165" fmla="*/ 742276 w 3588512"/>
                <a:gd name="connsiteY165" fmla="*/ 136511 h 177650"/>
                <a:gd name="connsiteX166" fmla="*/ 733526 w 3588512"/>
                <a:gd name="connsiteY166" fmla="*/ 116081 h 177650"/>
                <a:gd name="connsiteX167" fmla="*/ 707152 w 3588512"/>
                <a:gd name="connsiteY167" fmla="*/ 104280 h 177650"/>
                <a:gd name="connsiteX168" fmla="*/ 689399 w 3588512"/>
                <a:gd name="connsiteY168" fmla="*/ 97428 h 177650"/>
                <a:gd name="connsiteX169" fmla="*/ 684454 w 3588512"/>
                <a:gd name="connsiteY169" fmla="*/ 87657 h 177650"/>
                <a:gd name="connsiteX170" fmla="*/ 689653 w 3588512"/>
                <a:gd name="connsiteY170" fmla="*/ 77759 h 177650"/>
                <a:gd name="connsiteX171" fmla="*/ 703982 w 3588512"/>
                <a:gd name="connsiteY171" fmla="*/ 74206 h 177650"/>
                <a:gd name="connsiteX172" fmla="*/ 717676 w 3588512"/>
                <a:gd name="connsiteY172" fmla="*/ 76364 h 177650"/>
                <a:gd name="connsiteX173" fmla="*/ 731371 w 3588512"/>
                <a:gd name="connsiteY173" fmla="*/ 82962 h 177650"/>
                <a:gd name="connsiteX174" fmla="*/ 739233 w 3588512"/>
                <a:gd name="connsiteY174" fmla="*/ 71668 h 177650"/>
                <a:gd name="connsiteX175" fmla="*/ 722748 w 3588512"/>
                <a:gd name="connsiteY175" fmla="*/ 62786 h 177650"/>
                <a:gd name="connsiteX176" fmla="*/ 703347 w 3588512"/>
                <a:gd name="connsiteY176" fmla="*/ 59867 h 177650"/>
                <a:gd name="connsiteX177" fmla="*/ 822415 w 3588512"/>
                <a:gd name="connsiteY177" fmla="*/ 30555 h 177650"/>
                <a:gd name="connsiteX178" fmla="*/ 822415 w 3588512"/>
                <a:gd name="connsiteY178" fmla="*/ 165443 h 177650"/>
                <a:gd name="connsiteX179" fmla="*/ 895960 w 3588512"/>
                <a:gd name="connsiteY179" fmla="*/ 165443 h 177650"/>
                <a:gd name="connsiteX180" fmla="*/ 898243 w 3588512"/>
                <a:gd name="connsiteY180" fmla="*/ 149200 h 177650"/>
                <a:gd name="connsiteX181" fmla="*/ 841436 w 3588512"/>
                <a:gd name="connsiteY181" fmla="*/ 149200 h 177650"/>
                <a:gd name="connsiteX182" fmla="*/ 841436 w 3588512"/>
                <a:gd name="connsiteY182" fmla="*/ 30555 h 177650"/>
                <a:gd name="connsiteX183" fmla="*/ 822415 w 3588512"/>
                <a:gd name="connsiteY183" fmla="*/ 30555 h 177650"/>
                <a:gd name="connsiteX184" fmla="*/ 990429 w 3588512"/>
                <a:gd name="connsiteY184" fmla="*/ 141333 h 177650"/>
                <a:gd name="connsiteX185" fmla="*/ 990429 w 3588512"/>
                <a:gd name="connsiteY185" fmla="*/ 94129 h 177650"/>
                <a:gd name="connsiteX186" fmla="*/ 981172 w 3588512"/>
                <a:gd name="connsiteY186" fmla="*/ 68750 h 177650"/>
                <a:gd name="connsiteX187" fmla="*/ 953275 w 3588512"/>
                <a:gd name="connsiteY187" fmla="*/ 59867 h 177650"/>
                <a:gd name="connsiteX188" fmla="*/ 916883 w 3588512"/>
                <a:gd name="connsiteY188" fmla="*/ 66973 h 177650"/>
                <a:gd name="connsiteX189" fmla="*/ 921448 w 3588512"/>
                <a:gd name="connsiteY189" fmla="*/ 80043 h 177650"/>
                <a:gd name="connsiteX190" fmla="*/ 949852 w 3588512"/>
                <a:gd name="connsiteY190" fmla="*/ 74587 h 177650"/>
                <a:gd name="connsiteX191" fmla="*/ 966590 w 3588512"/>
                <a:gd name="connsiteY191" fmla="*/ 79282 h 177650"/>
                <a:gd name="connsiteX192" fmla="*/ 971915 w 3588512"/>
                <a:gd name="connsiteY192" fmla="*/ 94890 h 177650"/>
                <a:gd name="connsiteX193" fmla="*/ 971915 w 3588512"/>
                <a:gd name="connsiteY193" fmla="*/ 102630 h 177650"/>
                <a:gd name="connsiteX194" fmla="*/ 955684 w 3588512"/>
                <a:gd name="connsiteY194" fmla="*/ 102630 h 177650"/>
                <a:gd name="connsiteX195" fmla="*/ 921321 w 3588512"/>
                <a:gd name="connsiteY195" fmla="*/ 111386 h 177650"/>
                <a:gd name="connsiteX196" fmla="*/ 909148 w 3588512"/>
                <a:gd name="connsiteY196" fmla="*/ 136638 h 177650"/>
                <a:gd name="connsiteX197" fmla="*/ 918278 w 3588512"/>
                <a:gd name="connsiteY197" fmla="*/ 159225 h 177650"/>
                <a:gd name="connsiteX198" fmla="*/ 942878 w 3588512"/>
                <a:gd name="connsiteY198" fmla="*/ 167727 h 177650"/>
                <a:gd name="connsiteX199" fmla="*/ 974324 w 3588512"/>
                <a:gd name="connsiteY199" fmla="*/ 152373 h 177650"/>
                <a:gd name="connsiteX200" fmla="*/ 981806 w 3588512"/>
                <a:gd name="connsiteY200" fmla="*/ 163285 h 177650"/>
                <a:gd name="connsiteX201" fmla="*/ 994993 w 3588512"/>
                <a:gd name="connsiteY201" fmla="*/ 167727 h 177650"/>
                <a:gd name="connsiteX202" fmla="*/ 999178 w 3588512"/>
                <a:gd name="connsiteY202" fmla="*/ 155291 h 177650"/>
                <a:gd name="connsiteX203" fmla="*/ 992584 w 3588512"/>
                <a:gd name="connsiteY203" fmla="*/ 150596 h 177650"/>
                <a:gd name="connsiteX204" fmla="*/ 990429 w 3588512"/>
                <a:gd name="connsiteY204" fmla="*/ 141333 h 177650"/>
                <a:gd name="connsiteX205" fmla="*/ 947062 w 3588512"/>
                <a:gd name="connsiteY205" fmla="*/ 154276 h 177650"/>
                <a:gd name="connsiteX206" fmla="*/ 933494 w 3588512"/>
                <a:gd name="connsiteY206" fmla="*/ 149581 h 177650"/>
                <a:gd name="connsiteX207" fmla="*/ 928802 w 3588512"/>
                <a:gd name="connsiteY207" fmla="*/ 135623 h 177650"/>
                <a:gd name="connsiteX208" fmla="*/ 958094 w 3588512"/>
                <a:gd name="connsiteY208" fmla="*/ 114558 h 177650"/>
                <a:gd name="connsiteX209" fmla="*/ 971915 w 3588512"/>
                <a:gd name="connsiteY209" fmla="*/ 114558 h 177650"/>
                <a:gd name="connsiteX210" fmla="*/ 971915 w 3588512"/>
                <a:gd name="connsiteY210" fmla="*/ 138161 h 177650"/>
                <a:gd name="connsiteX211" fmla="*/ 947062 w 3588512"/>
                <a:gd name="connsiteY211" fmla="*/ 154276 h 177650"/>
                <a:gd name="connsiteX212" fmla="*/ 1126361 w 3588512"/>
                <a:gd name="connsiteY212" fmla="*/ 62278 h 177650"/>
                <a:gd name="connsiteX213" fmla="*/ 1107087 w 3588512"/>
                <a:gd name="connsiteY213" fmla="*/ 152880 h 177650"/>
                <a:gd name="connsiteX214" fmla="*/ 1087179 w 3588512"/>
                <a:gd name="connsiteY214" fmla="*/ 62278 h 177650"/>
                <a:gd name="connsiteX215" fmla="*/ 1066637 w 3588512"/>
                <a:gd name="connsiteY215" fmla="*/ 62278 h 177650"/>
                <a:gd name="connsiteX216" fmla="*/ 1045714 w 3588512"/>
                <a:gd name="connsiteY216" fmla="*/ 152880 h 177650"/>
                <a:gd name="connsiteX217" fmla="*/ 1026694 w 3588512"/>
                <a:gd name="connsiteY217" fmla="*/ 62278 h 177650"/>
                <a:gd name="connsiteX218" fmla="*/ 1008308 w 3588512"/>
                <a:gd name="connsiteY218" fmla="*/ 62278 h 177650"/>
                <a:gd name="connsiteX219" fmla="*/ 1032907 w 3588512"/>
                <a:gd name="connsiteY219" fmla="*/ 165443 h 177650"/>
                <a:gd name="connsiteX220" fmla="*/ 1057380 w 3588512"/>
                <a:gd name="connsiteY220" fmla="*/ 165443 h 177650"/>
                <a:gd name="connsiteX221" fmla="*/ 1076401 w 3588512"/>
                <a:gd name="connsiteY221" fmla="*/ 78521 h 177650"/>
                <a:gd name="connsiteX222" fmla="*/ 1094914 w 3588512"/>
                <a:gd name="connsiteY222" fmla="*/ 165443 h 177650"/>
                <a:gd name="connsiteX223" fmla="*/ 1119894 w 3588512"/>
                <a:gd name="connsiteY223" fmla="*/ 165443 h 177650"/>
                <a:gd name="connsiteX224" fmla="*/ 1143986 w 3588512"/>
                <a:gd name="connsiteY224" fmla="*/ 62278 h 177650"/>
                <a:gd name="connsiteX225" fmla="*/ 1126361 w 3588512"/>
                <a:gd name="connsiteY225" fmla="*/ 62278 h 177650"/>
                <a:gd name="connsiteX226" fmla="*/ 1384785 w 3588512"/>
                <a:gd name="connsiteY226" fmla="*/ 30555 h 177650"/>
                <a:gd name="connsiteX227" fmla="*/ 1348392 w 3588512"/>
                <a:gd name="connsiteY227" fmla="*/ 30555 h 177650"/>
                <a:gd name="connsiteX228" fmla="*/ 1348392 w 3588512"/>
                <a:gd name="connsiteY228" fmla="*/ 165443 h 177650"/>
                <a:gd name="connsiteX229" fmla="*/ 1367539 w 3588512"/>
                <a:gd name="connsiteY229" fmla="*/ 165443 h 177650"/>
                <a:gd name="connsiteX230" fmla="*/ 1367539 w 3588512"/>
                <a:gd name="connsiteY230" fmla="*/ 115954 h 177650"/>
                <a:gd name="connsiteX231" fmla="*/ 1384911 w 3588512"/>
                <a:gd name="connsiteY231" fmla="*/ 115954 h 177650"/>
                <a:gd name="connsiteX232" fmla="*/ 1423840 w 3588512"/>
                <a:gd name="connsiteY232" fmla="*/ 105168 h 177650"/>
                <a:gd name="connsiteX233" fmla="*/ 1438422 w 3588512"/>
                <a:gd name="connsiteY233" fmla="*/ 72176 h 177650"/>
                <a:gd name="connsiteX234" fmla="*/ 1424473 w 3588512"/>
                <a:gd name="connsiteY234" fmla="*/ 40960 h 177650"/>
                <a:gd name="connsiteX235" fmla="*/ 1384785 w 3588512"/>
                <a:gd name="connsiteY235" fmla="*/ 30555 h 177650"/>
                <a:gd name="connsiteX236" fmla="*/ 1384150 w 3588512"/>
                <a:gd name="connsiteY236" fmla="*/ 101235 h 177650"/>
                <a:gd name="connsiteX237" fmla="*/ 1367539 w 3588512"/>
                <a:gd name="connsiteY237" fmla="*/ 101235 h 177650"/>
                <a:gd name="connsiteX238" fmla="*/ 1367539 w 3588512"/>
                <a:gd name="connsiteY238" fmla="*/ 45021 h 177650"/>
                <a:gd name="connsiteX239" fmla="*/ 1384531 w 3588512"/>
                <a:gd name="connsiteY239" fmla="*/ 45021 h 177650"/>
                <a:gd name="connsiteX240" fmla="*/ 1409511 w 3588512"/>
                <a:gd name="connsiteY240" fmla="*/ 51492 h 177650"/>
                <a:gd name="connsiteX241" fmla="*/ 1418260 w 3588512"/>
                <a:gd name="connsiteY241" fmla="*/ 72430 h 177650"/>
                <a:gd name="connsiteX242" fmla="*/ 1409511 w 3588512"/>
                <a:gd name="connsiteY242" fmla="*/ 94890 h 177650"/>
                <a:gd name="connsiteX243" fmla="*/ 1384150 w 3588512"/>
                <a:gd name="connsiteY243" fmla="*/ 101235 h 177650"/>
                <a:gd name="connsiteX244" fmla="*/ 1533651 w 3588512"/>
                <a:gd name="connsiteY244" fmla="*/ 110752 h 177650"/>
                <a:gd name="connsiteX245" fmla="*/ 1522492 w 3588512"/>
                <a:gd name="connsiteY245" fmla="*/ 73445 h 177650"/>
                <a:gd name="connsiteX246" fmla="*/ 1490157 w 3588512"/>
                <a:gd name="connsiteY246" fmla="*/ 59867 h 177650"/>
                <a:gd name="connsiteX247" fmla="*/ 1466826 w 3588512"/>
                <a:gd name="connsiteY247" fmla="*/ 66973 h 177650"/>
                <a:gd name="connsiteX248" fmla="*/ 1451609 w 3588512"/>
                <a:gd name="connsiteY248" fmla="*/ 86388 h 177650"/>
                <a:gd name="connsiteX249" fmla="*/ 1446283 w 3588512"/>
                <a:gd name="connsiteY249" fmla="*/ 114939 h 177650"/>
                <a:gd name="connsiteX250" fmla="*/ 1458583 w 3588512"/>
                <a:gd name="connsiteY250" fmla="*/ 153642 h 177650"/>
                <a:gd name="connsiteX251" fmla="*/ 1492947 w 3588512"/>
                <a:gd name="connsiteY251" fmla="*/ 167727 h 177650"/>
                <a:gd name="connsiteX252" fmla="*/ 1529846 w 3588512"/>
                <a:gd name="connsiteY252" fmla="*/ 154910 h 177650"/>
                <a:gd name="connsiteX253" fmla="*/ 1521858 w 3588512"/>
                <a:gd name="connsiteY253" fmla="*/ 144125 h 177650"/>
                <a:gd name="connsiteX254" fmla="*/ 1508417 w 3588512"/>
                <a:gd name="connsiteY254" fmla="*/ 150977 h 177650"/>
                <a:gd name="connsiteX255" fmla="*/ 1494342 w 3588512"/>
                <a:gd name="connsiteY255" fmla="*/ 153134 h 177650"/>
                <a:gd name="connsiteX256" fmla="*/ 1474814 w 3588512"/>
                <a:gd name="connsiteY256" fmla="*/ 145013 h 177650"/>
                <a:gd name="connsiteX257" fmla="*/ 1465938 w 3588512"/>
                <a:gd name="connsiteY257" fmla="*/ 120015 h 177650"/>
                <a:gd name="connsiteX258" fmla="*/ 1533270 w 3588512"/>
                <a:gd name="connsiteY258" fmla="*/ 120015 h 177650"/>
                <a:gd name="connsiteX259" fmla="*/ 1533651 w 3588512"/>
                <a:gd name="connsiteY259" fmla="*/ 110752 h 177650"/>
                <a:gd name="connsiteX260" fmla="*/ 1515391 w 3588512"/>
                <a:gd name="connsiteY260" fmla="*/ 106691 h 177650"/>
                <a:gd name="connsiteX261" fmla="*/ 1465938 w 3588512"/>
                <a:gd name="connsiteY261" fmla="*/ 106691 h 177650"/>
                <a:gd name="connsiteX262" fmla="*/ 1490538 w 3588512"/>
                <a:gd name="connsiteY262" fmla="*/ 74206 h 177650"/>
                <a:gd name="connsiteX263" fmla="*/ 1509178 w 3588512"/>
                <a:gd name="connsiteY263" fmla="*/ 82201 h 177650"/>
                <a:gd name="connsiteX264" fmla="*/ 1515391 w 3588512"/>
                <a:gd name="connsiteY264" fmla="*/ 105549 h 177650"/>
                <a:gd name="connsiteX265" fmla="*/ 1515391 w 3588512"/>
                <a:gd name="connsiteY265" fmla="*/ 106691 h 177650"/>
                <a:gd name="connsiteX266" fmla="*/ 1601110 w 3588512"/>
                <a:gd name="connsiteY266" fmla="*/ 59867 h 177650"/>
                <a:gd name="connsiteX267" fmla="*/ 1584245 w 3588512"/>
                <a:gd name="connsiteY267" fmla="*/ 65704 h 177650"/>
                <a:gd name="connsiteX268" fmla="*/ 1572833 w 3588512"/>
                <a:gd name="connsiteY268" fmla="*/ 83216 h 177650"/>
                <a:gd name="connsiteX269" fmla="*/ 1570931 w 3588512"/>
                <a:gd name="connsiteY269" fmla="*/ 62278 h 177650"/>
                <a:gd name="connsiteX270" fmla="*/ 1555207 w 3588512"/>
                <a:gd name="connsiteY270" fmla="*/ 62278 h 177650"/>
                <a:gd name="connsiteX271" fmla="*/ 1555207 w 3588512"/>
                <a:gd name="connsiteY271" fmla="*/ 165443 h 177650"/>
                <a:gd name="connsiteX272" fmla="*/ 1573593 w 3588512"/>
                <a:gd name="connsiteY272" fmla="*/ 165443 h 177650"/>
                <a:gd name="connsiteX273" fmla="*/ 1573593 w 3588512"/>
                <a:gd name="connsiteY273" fmla="*/ 106437 h 177650"/>
                <a:gd name="connsiteX274" fmla="*/ 1582977 w 3588512"/>
                <a:gd name="connsiteY274" fmla="*/ 84612 h 177650"/>
                <a:gd name="connsiteX275" fmla="*/ 1598827 w 3588512"/>
                <a:gd name="connsiteY275" fmla="*/ 77506 h 177650"/>
                <a:gd name="connsiteX276" fmla="*/ 1608084 w 3588512"/>
                <a:gd name="connsiteY276" fmla="*/ 78648 h 177650"/>
                <a:gd name="connsiteX277" fmla="*/ 1611507 w 3588512"/>
                <a:gd name="connsiteY277" fmla="*/ 61009 h 177650"/>
                <a:gd name="connsiteX278" fmla="*/ 1601110 w 3588512"/>
                <a:gd name="connsiteY278" fmla="*/ 59867 h 177650"/>
                <a:gd name="connsiteX279" fmla="*/ 1658171 w 3588512"/>
                <a:gd name="connsiteY279" fmla="*/ 59867 h 177650"/>
                <a:gd name="connsiteX280" fmla="*/ 1638643 w 3588512"/>
                <a:gd name="connsiteY280" fmla="*/ 63547 h 177650"/>
                <a:gd name="connsiteX281" fmla="*/ 1624948 w 3588512"/>
                <a:gd name="connsiteY281" fmla="*/ 73699 h 177650"/>
                <a:gd name="connsiteX282" fmla="*/ 1620130 w 3588512"/>
                <a:gd name="connsiteY282" fmla="*/ 88291 h 177650"/>
                <a:gd name="connsiteX283" fmla="*/ 1627611 w 3588512"/>
                <a:gd name="connsiteY283" fmla="*/ 106691 h 177650"/>
                <a:gd name="connsiteX284" fmla="*/ 1651957 w 3588512"/>
                <a:gd name="connsiteY284" fmla="*/ 118238 h 177650"/>
                <a:gd name="connsiteX285" fmla="*/ 1667808 w 3588512"/>
                <a:gd name="connsiteY285" fmla="*/ 123441 h 177650"/>
                <a:gd name="connsiteX286" fmla="*/ 1675416 w 3588512"/>
                <a:gd name="connsiteY286" fmla="*/ 129151 h 177650"/>
                <a:gd name="connsiteX287" fmla="*/ 1677698 w 3588512"/>
                <a:gd name="connsiteY287" fmla="*/ 137653 h 177650"/>
                <a:gd name="connsiteX288" fmla="*/ 1671485 w 3588512"/>
                <a:gd name="connsiteY288" fmla="*/ 149073 h 177650"/>
                <a:gd name="connsiteX289" fmla="*/ 1655001 w 3588512"/>
                <a:gd name="connsiteY289" fmla="*/ 153261 h 177650"/>
                <a:gd name="connsiteX290" fmla="*/ 1625329 w 3588512"/>
                <a:gd name="connsiteY290" fmla="*/ 143363 h 177650"/>
                <a:gd name="connsiteX291" fmla="*/ 1615438 w 3588512"/>
                <a:gd name="connsiteY291" fmla="*/ 154276 h 177650"/>
                <a:gd name="connsiteX292" fmla="*/ 1655381 w 3588512"/>
                <a:gd name="connsiteY292" fmla="*/ 167727 h 177650"/>
                <a:gd name="connsiteX293" fmla="*/ 1684926 w 3588512"/>
                <a:gd name="connsiteY293" fmla="*/ 159732 h 177650"/>
                <a:gd name="connsiteX294" fmla="*/ 1697099 w 3588512"/>
                <a:gd name="connsiteY294" fmla="*/ 136511 h 177650"/>
                <a:gd name="connsiteX295" fmla="*/ 1688349 w 3588512"/>
                <a:gd name="connsiteY295" fmla="*/ 116081 h 177650"/>
                <a:gd name="connsiteX296" fmla="*/ 1661975 w 3588512"/>
                <a:gd name="connsiteY296" fmla="*/ 104280 h 177650"/>
                <a:gd name="connsiteX297" fmla="*/ 1644222 w 3588512"/>
                <a:gd name="connsiteY297" fmla="*/ 97428 h 177650"/>
                <a:gd name="connsiteX298" fmla="*/ 1639404 w 3588512"/>
                <a:gd name="connsiteY298" fmla="*/ 87657 h 177650"/>
                <a:gd name="connsiteX299" fmla="*/ 1644603 w 3588512"/>
                <a:gd name="connsiteY299" fmla="*/ 77759 h 177650"/>
                <a:gd name="connsiteX300" fmla="*/ 1658805 w 3588512"/>
                <a:gd name="connsiteY300" fmla="*/ 74206 h 177650"/>
                <a:gd name="connsiteX301" fmla="*/ 1672499 w 3588512"/>
                <a:gd name="connsiteY301" fmla="*/ 76364 h 177650"/>
                <a:gd name="connsiteX302" fmla="*/ 1686194 w 3588512"/>
                <a:gd name="connsiteY302" fmla="*/ 82962 h 177650"/>
                <a:gd name="connsiteX303" fmla="*/ 1694056 w 3588512"/>
                <a:gd name="connsiteY303" fmla="*/ 71668 h 177650"/>
                <a:gd name="connsiteX304" fmla="*/ 1677698 w 3588512"/>
                <a:gd name="connsiteY304" fmla="*/ 62786 h 177650"/>
                <a:gd name="connsiteX305" fmla="*/ 1658171 w 3588512"/>
                <a:gd name="connsiteY305" fmla="*/ 59867 h 177650"/>
                <a:gd name="connsiteX306" fmla="*/ 1758852 w 3588512"/>
                <a:gd name="connsiteY306" fmla="*/ 59867 h 177650"/>
                <a:gd name="connsiteX307" fmla="*/ 1733365 w 3588512"/>
                <a:gd name="connsiteY307" fmla="*/ 66593 h 177650"/>
                <a:gd name="connsiteX308" fmla="*/ 1717134 w 3588512"/>
                <a:gd name="connsiteY308" fmla="*/ 85627 h 177650"/>
                <a:gd name="connsiteX309" fmla="*/ 1711555 w 3588512"/>
                <a:gd name="connsiteY309" fmla="*/ 113924 h 177650"/>
                <a:gd name="connsiteX310" fmla="*/ 1723981 w 3588512"/>
                <a:gd name="connsiteY310" fmla="*/ 153261 h 177650"/>
                <a:gd name="connsiteX311" fmla="*/ 1758598 w 3588512"/>
                <a:gd name="connsiteY311" fmla="*/ 167727 h 177650"/>
                <a:gd name="connsiteX312" fmla="*/ 1783832 w 3588512"/>
                <a:gd name="connsiteY312" fmla="*/ 161001 h 177650"/>
                <a:gd name="connsiteX313" fmla="*/ 1800063 w 3588512"/>
                <a:gd name="connsiteY313" fmla="*/ 142094 h 177650"/>
                <a:gd name="connsiteX314" fmla="*/ 1805769 w 3588512"/>
                <a:gd name="connsiteY314" fmla="*/ 113797 h 177650"/>
                <a:gd name="connsiteX315" fmla="*/ 1793469 w 3588512"/>
                <a:gd name="connsiteY315" fmla="*/ 74333 h 177650"/>
                <a:gd name="connsiteX316" fmla="*/ 1758852 w 3588512"/>
                <a:gd name="connsiteY316" fmla="*/ 59867 h 177650"/>
                <a:gd name="connsiteX317" fmla="*/ 1758852 w 3588512"/>
                <a:gd name="connsiteY317" fmla="*/ 74333 h 177650"/>
                <a:gd name="connsiteX318" fmla="*/ 1785861 w 3588512"/>
                <a:gd name="connsiteY318" fmla="*/ 113797 h 177650"/>
                <a:gd name="connsiteX319" fmla="*/ 1758598 w 3588512"/>
                <a:gd name="connsiteY319" fmla="*/ 153261 h 177650"/>
                <a:gd name="connsiteX320" fmla="*/ 1731336 w 3588512"/>
                <a:gd name="connsiteY320" fmla="*/ 113924 h 177650"/>
                <a:gd name="connsiteX321" fmla="*/ 1758852 w 3588512"/>
                <a:gd name="connsiteY321" fmla="*/ 74333 h 177650"/>
                <a:gd name="connsiteX322" fmla="*/ 1873862 w 3588512"/>
                <a:gd name="connsiteY322" fmla="*/ 59867 h 177650"/>
                <a:gd name="connsiteX323" fmla="*/ 1855602 w 3588512"/>
                <a:gd name="connsiteY323" fmla="*/ 64562 h 177650"/>
                <a:gd name="connsiteX324" fmla="*/ 1841654 w 3588512"/>
                <a:gd name="connsiteY324" fmla="*/ 77506 h 177650"/>
                <a:gd name="connsiteX325" fmla="*/ 1840006 w 3588512"/>
                <a:gd name="connsiteY325" fmla="*/ 62278 h 177650"/>
                <a:gd name="connsiteX326" fmla="*/ 1824155 w 3588512"/>
                <a:gd name="connsiteY326" fmla="*/ 62278 h 177650"/>
                <a:gd name="connsiteX327" fmla="*/ 1824155 w 3588512"/>
                <a:gd name="connsiteY327" fmla="*/ 165443 h 177650"/>
                <a:gd name="connsiteX328" fmla="*/ 1842668 w 3588512"/>
                <a:gd name="connsiteY328" fmla="*/ 165443 h 177650"/>
                <a:gd name="connsiteX329" fmla="*/ 1842668 w 3588512"/>
                <a:gd name="connsiteY329" fmla="*/ 92225 h 177650"/>
                <a:gd name="connsiteX330" fmla="*/ 1854715 w 3588512"/>
                <a:gd name="connsiteY330" fmla="*/ 78648 h 177650"/>
                <a:gd name="connsiteX331" fmla="*/ 1869550 w 3588512"/>
                <a:gd name="connsiteY331" fmla="*/ 73953 h 177650"/>
                <a:gd name="connsiteX332" fmla="*/ 1881977 w 3588512"/>
                <a:gd name="connsiteY332" fmla="*/ 78521 h 177650"/>
                <a:gd name="connsiteX333" fmla="*/ 1886162 w 3588512"/>
                <a:gd name="connsiteY333" fmla="*/ 94002 h 177650"/>
                <a:gd name="connsiteX334" fmla="*/ 1886162 w 3588512"/>
                <a:gd name="connsiteY334" fmla="*/ 165443 h 177650"/>
                <a:gd name="connsiteX335" fmla="*/ 1904548 w 3588512"/>
                <a:gd name="connsiteY335" fmla="*/ 165443 h 177650"/>
                <a:gd name="connsiteX336" fmla="*/ 1904548 w 3588512"/>
                <a:gd name="connsiteY336" fmla="*/ 91464 h 177650"/>
                <a:gd name="connsiteX337" fmla="*/ 1896433 w 3588512"/>
                <a:gd name="connsiteY337" fmla="*/ 68369 h 177650"/>
                <a:gd name="connsiteX338" fmla="*/ 1873862 w 3588512"/>
                <a:gd name="connsiteY338" fmla="*/ 59867 h 177650"/>
                <a:gd name="connsiteX339" fmla="*/ 2000791 w 3588512"/>
                <a:gd name="connsiteY339" fmla="*/ 141333 h 177650"/>
                <a:gd name="connsiteX340" fmla="*/ 2000791 w 3588512"/>
                <a:gd name="connsiteY340" fmla="*/ 94129 h 177650"/>
                <a:gd name="connsiteX341" fmla="*/ 1991534 w 3588512"/>
                <a:gd name="connsiteY341" fmla="*/ 68750 h 177650"/>
                <a:gd name="connsiteX342" fmla="*/ 1963765 w 3588512"/>
                <a:gd name="connsiteY342" fmla="*/ 59867 h 177650"/>
                <a:gd name="connsiteX343" fmla="*/ 1927246 w 3588512"/>
                <a:gd name="connsiteY343" fmla="*/ 66973 h 177650"/>
                <a:gd name="connsiteX344" fmla="*/ 1931811 w 3588512"/>
                <a:gd name="connsiteY344" fmla="*/ 80043 h 177650"/>
                <a:gd name="connsiteX345" fmla="*/ 1960341 w 3588512"/>
                <a:gd name="connsiteY345" fmla="*/ 74587 h 177650"/>
                <a:gd name="connsiteX346" fmla="*/ 1976952 w 3588512"/>
                <a:gd name="connsiteY346" fmla="*/ 79282 h 177650"/>
                <a:gd name="connsiteX347" fmla="*/ 1982405 w 3588512"/>
                <a:gd name="connsiteY347" fmla="*/ 94890 h 177650"/>
                <a:gd name="connsiteX348" fmla="*/ 1982405 w 3588512"/>
                <a:gd name="connsiteY348" fmla="*/ 102630 h 177650"/>
                <a:gd name="connsiteX349" fmla="*/ 1966174 w 3588512"/>
                <a:gd name="connsiteY349" fmla="*/ 102630 h 177650"/>
                <a:gd name="connsiteX350" fmla="*/ 1931684 w 3588512"/>
                <a:gd name="connsiteY350" fmla="*/ 111386 h 177650"/>
                <a:gd name="connsiteX351" fmla="*/ 1919638 w 3588512"/>
                <a:gd name="connsiteY351" fmla="*/ 136638 h 177650"/>
                <a:gd name="connsiteX352" fmla="*/ 1928640 w 3588512"/>
                <a:gd name="connsiteY352" fmla="*/ 159225 h 177650"/>
                <a:gd name="connsiteX353" fmla="*/ 1953240 w 3588512"/>
                <a:gd name="connsiteY353" fmla="*/ 167727 h 177650"/>
                <a:gd name="connsiteX354" fmla="*/ 1984814 w 3588512"/>
                <a:gd name="connsiteY354" fmla="*/ 152373 h 177650"/>
                <a:gd name="connsiteX355" fmla="*/ 1992169 w 3588512"/>
                <a:gd name="connsiteY355" fmla="*/ 163285 h 177650"/>
                <a:gd name="connsiteX356" fmla="*/ 2005356 w 3588512"/>
                <a:gd name="connsiteY356" fmla="*/ 167727 h 177650"/>
                <a:gd name="connsiteX357" fmla="*/ 2009667 w 3588512"/>
                <a:gd name="connsiteY357" fmla="*/ 155291 h 177650"/>
                <a:gd name="connsiteX358" fmla="*/ 2002947 w 3588512"/>
                <a:gd name="connsiteY358" fmla="*/ 150596 h 177650"/>
                <a:gd name="connsiteX359" fmla="*/ 2000791 w 3588512"/>
                <a:gd name="connsiteY359" fmla="*/ 141333 h 177650"/>
                <a:gd name="connsiteX360" fmla="*/ 1957551 w 3588512"/>
                <a:gd name="connsiteY360" fmla="*/ 154276 h 177650"/>
                <a:gd name="connsiteX361" fmla="*/ 1943857 w 3588512"/>
                <a:gd name="connsiteY361" fmla="*/ 149581 h 177650"/>
                <a:gd name="connsiteX362" fmla="*/ 1939292 w 3588512"/>
                <a:gd name="connsiteY362" fmla="*/ 135623 h 177650"/>
                <a:gd name="connsiteX363" fmla="*/ 1968583 w 3588512"/>
                <a:gd name="connsiteY363" fmla="*/ 114558 h 177650"/>
                <a:gd name="connsiteX364" fmla="*/ 1982405 w 3588512"/>
                <a:gd name="connsiteY364" fmla="*/ 114558 h 177650"/>
                <a:gd name="connsiteX365" fmla="*/ 1982405 w 3588512"/>
                <a:gd name="connsiteY365" fmla="*/ 138161 h 177650"/>
                <a:gd name="connsiteX366" fmla="*/ 1957551 w 3588512"/>
                <a:gd name="connsiteY366" fmla="*/ 154276 h 177650"/>
                <a:gd name="connsiteX367" fmla="*/ 2049737 w 3588512"/>
                <a:gd name="connsiteY367" fmla="*/ 167727 h 177650"/>
                <a:gd name="connsiteX368" fmla="*/ 2064319 w 3588512"/>
                <a:gd name="connsiteY368" fmla="*/ 164301 h 177650"/>
                <a:gd name="connsiteX369" fmla="*/ 2059501 w 3588512"/>
                <a:gd name="connsiteY369" fmla="*/ 151738 h 177650"/>
                <a:gd name="connsiteX370" fmla="*/ 2052780 w 3588512"/>
                <a:gd name="connsiteY370" fmla="*/ 152880 h 177650"/>
                <a:gd name="connsiteX371" fmla="*/ 2047581 w 3588512"/>
                <a:gd name="connsiteY371" fmla="*/ 150977 h 177650"/>
                <a:gd name="connsiteX372" fmla="*/ 2046060 w 3588512"/>
                <a:gd name="connsiteY372" fmla="*/ 144632 h 177650"/>
                <a:gd name="connsiteX373" fmla="*/ 2046060 w 3588512"/>
                <a:gd name="connsiteY373" fmla="*/ 18627 h 177650"/>
                <a:gd name="connsiteX374" fmla="*/ 2027673 w 3588512"/>
                <a:gd name="connsiteY374" fmla="*/ 20784 h 177650"/>
                <a:gd name="connsiteX375" fmla="*/ 2027673 w 3588512"/>
                <a:gd name="connsiteY375" fmla="*/ 145013 h 177650"/>
                <a:gd name="connsiteX376" fmla="*/ 2033633 w 3588512"/>
                <a:gd name="connsiteY376" fmla="*/ 161763 h 177650"/>
                <a:gd name="connsiteX377" fmla="*/ 2049737 w 3588512"/>
                <a:gd name="connsiteY377" fmla="*/ 167727 h 177650"/>
                <a:gd name="connsiteX378" fmla="*/ 2129496 w 3588512"/>
                <a:gd name="connsiteY378" fmla="*/ 30555 h 177650"/>
                <a:gd name="connsiteX379" fmla="*/ 2129496 w 3588512"/>
                <a:gd name="connsiteY379" fmla="*/ 165443 h 177650"/>
                <a:gd name="connsiteX380" fmla="*/ 2203041 w 3588512"/>
                <a:gd name="connsiteY380" fmla="*/ 165443 h 177650"/>
                <a:gd name="connsiteX381" fmla="*/ 2205324 w 3588512"/>
                <a:gd name="connsiteY381" fmla="*/ 149200 h 177650"/>
                <a:gd name="connsiteX382" fmla="*/ 2148516 w 3588512"/>
                <a:gd name="connsiteY382" fmla="*/ 149200 h 177650"/>
                <a:gd name="connsiteX383" fmla="*/ 2148516 w 3588512"/>
                <a:gd name="connsiteY383" fmla="*/ 30555 h 177650"/>
                <a:gd name="connsiteX384" fmla="*/ 2129496 w 3588512"/>
                <a:gd name="connsiteY384" fmla="*/ 30555 h 177650"/>
                <a:gd name="connsiteX385" fmla="*/ 2297509 w 3588512"/>
                <a:gd name="connsiteY385" fmla="*/ 141333 h 177650"/>
                <a:gd name="connsiteX386" fmla="*/ 2297509 w 3588512"/>
                <a:gd name="connsiteY386" fmla="*/ 94129 h 177650"/>
                <a:gd name="connsiteX387" fmla="*/ 2288253 w 3588512"/>
                <a:gd name="connsiteY387" fmla="*/ 68750 h 177650"/>
                <a:gd name="connsiteX388" fmla="*/ 2260483 w 3588512"/>
                <a:gd name="connsiteY388" fmla="*/ 59867 h 177650"/>
                <a:gd name="connsiteX389" fmla="*/ 2223964 w 3588512"/>
                <a:gd name="connsiteY389" fmla="*/ 66973 h 177650"/>
                <a:gd name="connsiteX390" fmla="*/ 2228528 w 3588512"/>
                <a:gd name="connsiteY390" fmla="*/ 80043 h 177650"/>
                <a:gd name="connsiteX391" fmla="*/ 2257059 w 3588512"/>
                <a:gd name="connsiteY391" fmla="*/ 74587 h 177650"/>
                <a:gd name="connsiteX392" fmla="*/ 2273670 w 3588512"/>
                <a:gd name="connsiteY392" fmla="*/ 79282 h 177650"/>
                <a:gd name="connsiteX393" fmla="*/ 2279123 w 3588512"/>
                <a:gd name="connsiteY393" fmla="*/ 94890 h 177650"/>
                <a:gd name="connsiteX394" fmla="*/ 2279123 w 3588512"/>
                <a:gd name="connsiteY394" fmla="*/ 102630 h 177650"/>
                <a:gd name="connsiteX395" fmla="*/ 2262765 w 3588512"/>
                <a:gd name="connsiteY395" fmla="*/ 102630 h 177650"/>
                <a:gd name="connsiteX396" fmla="*/ 2228402 w 3588512"/>
                <a:gd name="connsiteY396" fmla="*/ 111386 h 177650"/>
                <a:gd name="connsiteX397" fmla="*/ 2216356 w 3588512"/>
                <a:gd name="connsiteY397" fmla="*/ 136638 h 177650"/>
                <a:gd name="connsiteX398" fmla="*/ 2225358 w 3588512"/>
                <a:gd name="connsiteY398" fmla="*/ 159225 h 177650"/>
                <a:gd name="connsiteX399" fmla="*/ 2249958 w 3588512"/>
                <a:gd name="connsiteY399" fmla="*/ 167727 h 177650"/>
                <a:gd name="connsiteX400" fmla="*/ 2281532 w 3588512"/>
                <a:gd name="connsiteY400" fmla="*/ 152373 h 177650"/>
                <a:gd name="connsiteX401" fmla="*/ 2288887 w 3588512"/>
                <a:gd name="connsiteY401" fmla="*/ 163285 h 177650"/>
                <a:gd name="connsiteX402" fmla="*/ 2302074 w 3588512"/>
                <a:gd name="connsiteY402" fmla="*/ 167727 h 177650"/>
                <a:gd name="connsiteX403" fmla="*/ 2306385 w 3588512"/>
                <a:gd name="connsiteY403" fmla="*/ 155291 h 177650"/>
                <a:gd name="connsiteX404" fmla="*/ 2299665 w 3588512"/>
                <a:gd name="connsiteY404" fmla="*/ 150596 h 177650"/>
                <a:gd name="connsiteX405" fmla="*/ 2297509 w 3588512"/>
                <a:gd name="connsiteY405" fmla="*/ 141333 h 177650"/>
                <a:gd name="connsiteX406" fmla="*/ 2254143 w 3588512"/>
                <a:gd name="connsiteY406" fmla="*/ 154276 h 177650"/>
                <a:gd name="connsiteX407" fmla="*/ 2240575 w 3588512"/>
                <a:gd name="connsiteY407" fmla="*/ 149581 h 177650"/>
                <a:gd name="connsiteX408" fmla="*/ 2236010 w 3588512"/>
                <a:gd name="connsiteY408" fmla="*/ 135623 h 177650"/>
                <a:gd name="connsiteX409" fmla="*/ 2265175 w 3588512"/>
                <a:gd name="connsiteY409" fmla="*/ 114558 h 177650"/>
                <a:gd name="connsiteX410" fmla="*/ 2279123 w 3588512"/>
                <a:gd name="connsiteY410" fmla="*/ 114558 h 177650"/>
                <a:gd name="connsiteX411" fmla="*/ 2279123 w 3588512"/>
                <a:gd name="connsiteY411" fmla="*/ 138161 h 177650"/>
                <a:gd name="connsiteX412" fmla="*/ 2254143 w 3588512"/>
                <a:gd name="connsiteY412" fmla="*/ 154276 h 177650"/>
                <a:gd name="connsiteX413" fmla="*/ 2433441 w 3588512"/>
                <a:gd name="connsiteY413" fmla="*/ 62278 h 177650"/>
                <a:gd name="connsiteX414" fmla="*/ 2414168 w 3588512"/>
                <a:gd name="connsiteY414" fmla="*/ 152880 h 177650"/>
                <a:gd name="connsiteX415" fmla="*/ 2394386 w 3588512"/>
                <a:gd name="connsiteY415" fmla="*/ 62278 h 177650"/>
                <a:gd name="connsiteX416" fmla="*/ 2373718 w 3588512"/>
                <a:gd name="connsiteY416" fmla="*/ 62278 h 177650"/>
                <a:gd name="connsiteX417" fmla="*/ 2352795 w 3588512"/>
                <a:gd name="connsiteY417" fmla="*/ 152880 h 177650"/>
                <a:gd name="connsiteX418" fmla="*/ 2333775 w 3588512"/>
                <a:gd name="connsiteY418" fmla="*/ 62278 h 177650"/>
                <a:gd name="connsiteX419" fmla="*/ 2315388 w 3588512"/>
                <a:gd name="connsiteY419" fmla="*/ 62278 h 177650"/>
                <a:gd name="connsiteX420" fmla="*/ 2339988 w 3588512"/>
                <a:gd name="connsiteY420" fmla="*/ 165443 h 177650"/>
                <a:gd name="connsiteX421" fmla="*/ 2364461 w 3588512"/>
                <a:gd name="connsiteY421" fmla="*/ 165443 h 177650"/>
                <a:gd name="connsiteX422" fmla="*/ 2383481 w 3588512"/>
                <a:gd name="connsiteY422" fmla="*/ 78521 h 177650"/>
                <a:gd name="connsiteX423" fmla="*/ 2401995 w 3588512"/>
                <a:gd name="connsiteY423" fmla="*/ 165443 h 177650"/>
                <a:gd name="connsiteX424" fmla="*/ 2426974 w 3588512"/>
                <a:gd name="connsiteY424" fmla="*/ 165443 h 177650"/>
                <a:gd name="connsiteX425" fmla="*/ 2451067 w 3588512"/>
                <a:gd name="connsiteY425" fmla="*/ 62278 h 177650"/>
                <a:gd name="connsiteX426" fmla="*/ 2433441 w 3588512"/>
                <a:gd name="connsiteY426" fmla="*/ 62278 h 177650"/>
                <a:gd name="connsiteX427" fmla="*/ 2655600 w 3588512"/>
                <a:gd name="connsiteY427" fmla="*/ 165443 h 177650"/>
                <a:gd name="connsiteX428" fmla="*/ 2674620 w 3588512"/>
                <a:gd name="connsiteY428" fmla="*/ 165443 h 177650"/>
                <a:gd name="connsiteX429" fmla="*/ 2674620 w 3588512"/>
                <a:gd name="connsiteY429" fmla="*/ 30555 h 177650"/>
                <a:gd name="connsiteX430" fmla="*/ 2655600 w 3588512"/>
                <a:gd name="connsiteY430" fmla="*/ 30555 h 177650"/>
                <a:gd name="connsiteX431" fmla="*/ 2655600 w 3588512"/>
                <a:gd name="connsiteY431" fmla="*/ 165443 h 177650"/>
                <a:gd name="connsiteX432" fmla="*/ 2747405 w 3588512"/>
                <a:gd name="connsiteY432" fmla="*/ 59867 h 177650"/>
                <a:gd name="connsiteX433" fmla="*/ 2729018 w 3588512"/>
                <a:gd name="connsiteY433" fmla="*/ 64562 h 177650"/>
                <a:gd name="connsiteX434" fmla="*/ 2715070 w 3588512"/>
                <a:gd name="connsiteY434" fmla="*/ 77506 h 177650"/>
                <a:gd name="connsiteX435" fmla="*/ 2713548 w 3588512"/>
                <a:gd name="connsiteY435" fmla="*/ 62278 h 177650"/>
                <a:gd name="connsiteX436" fmla="*/ 2697698 w 3588512"/>
                <a:gd name="connsiteY436" fmla="*/ 62278 h 177650"/>
                <a:gd name="connsiteX437" fmla="*/ 2697698 w 3588512"/>
                <a:gd name="connsiteY437" fmla="*/ 165443 h 177650"/>
                <a:gd name="connsiteX438" fmla="*/ 2716084 w 3588512"/>
                <a:gd name="connsiteY438" fmla="*/ 165443 h 177650"/>
                <a:gd name="connsiteX439" fmla="*/ 2716084 w 3588512"/>
                <a:gd name="connsiteY439" fmla="*/ 92225 h 177650"/>
                <a:gd name="connsiteX440" fmla="*/ 2728130 w 3588512"/>
                <a:gd name="connsiteY440" fmla="*/ 78648 h 177650"/>
                <a:gd name="connsiteX441" fmla="*/ 2742966 w 3588512"/>
                <a:gd name="connsiteY441" fmla="*/ 73953 h 177650"/>
                <a:gd name="connsiteX442" fmla="*/ 2755393 w 3588512"/>
                <a:gd name="connsiteY442" fmla="*/ 78521 h 177650"/>
                <a:gd name="connsiteX443" fmla="*/ 2759578 w 3588512"/>
                <a:gd name="connsiteY443" fmla="*/ 94002 h 177650"/>
                <a:gd name="connsiteX444" fmla="*/ 2759578 w 3588512"/>
                <a:gd name="connsiteY444" fmla="*/ 165443 h 177650"/>
                <a:gd name="connsiteX445" fmla="*/ 2778091 w 3588512"/>
                <a:gd name="connsiteY445" fmla="*/ 165443 h 177650"/>
                <a:gd name="connsiteX446" fmla="*/ 2778091 w 3588512"/>
                <a:gd name="connsiteY446" fmla="*/ 91464 h 177650"/>
                <a:gd name="connsiteX447" fmla="*/ 2769975 w 3588512"/>
                <a:gd name="connsiteY447" fmla="*/ 68369 h 177650"/>
                <a:gd name="connsiteX448" fmla="*/ 2747405 w 3588512"/>
                <a:gd name="connsiteY448" fmla="*/ 59867 h 177650"/>
                <a:gd name="connsiteX449" fmla="*/ 2863809 w 3588512"/>
                <a:gd name="connsiteY449" fmla="*/ 62278 h 177650"/>
                <a:gd name="connsiteX450" fmla="*/ 2836420 w 3588512"/>
                <a:gd name="connsiteY450" fmla="*/ 149327 h 177650"/>
                <a:gd name="connsiteX451" fmla="*/ 2808777 w 3588512"/>
                <a:gd name="connsiteY451" fmla="*/ 62278 h 177650"/>
                <a:gd name="connsiteX452" fmla="*/ 2788742 w 3588512"/>
                <a:gd name="connsiteY452" fmla="*/ 62278 h 177650"/>
                <a:gd name="connsiteX453" fmla="*/ 2825135 w 3588512"/>
                <a:gd name="connsiteY453" fmla="*/ 165443 h 177650"/>
                <a:gd name="connsiteX454" fmla="*/ 2847452 w 3588512"/>
                <a:gd name="connsiteY454" fmla="*/ 165443 h 177650"/>
                <a:gd name="connsiteX455" fmla="*/ 2883337 w 3588512"/>
                <a:gd name="connsiteY455" fmla="*/ 62278 h 177650"/>
                <a:gd name="connsiteX456" fmla="*/ 2863809 w 3588512"/>
                <a:gd name="connsiteY456" fmla="*/ 62278 h 177650"/>
                <a:gd name="connsiteX457" fmla="*/ 2975268 w 3588512"/>
                <a:gd name="connsiteY457" fmla="*/ 110752 h 177650"/>
                <a:gd name="connsiteX458" fmla="*/ 2964110 w 3588512"/>
                <a:gd name="connsiteY458" fmla="*/ 73445 h 177650"/>
                <a:gd name="connsiteX459" fmla="*/ 2931776 w 3588512"/>
                <a:gd name="connsiteY459" fmla="*/ 59867 h 177650"/>
                <a:gd name="connsiteX460" fmla="*/ 2908444 w 3588512"/>
                <a:gd name="connsiteY460" fmla="*/ 66973 h 177650"/>
                <a:gd name="connsiteX461" fmla="*/ 2893228 w 3588512"/>
                <a:gd name="connsiteY461" fmla="*/ 86388 h 177650"/>
                <a:gd name="connsiteX462" fmla="*/ 2887902 w 3588512"/>
                <a:gd name="connsiteY462" fmla="*/ 114939 h 177650"/>
                <a:gd name="connsiteX463" fmla="*/ 2900202 w 3588512"/>
                <a:gd name="connsiteY463" fmla="*/ 153642 h 177650"/>
                <a:gd name="connsiteX464" fmla="*/ 2934565 w 3588512"/>
                <a:gd name="connsiteY464" fmla="*/ 167727 h 177650"/>
                <a:gd name="connsiteX465" fmla="*/ 2971465 w 3588512"/>
                <a:gd name="connsiteY465" fmla="*/ 154910 h 177650"/>
                <a:gd name="connsiteX466" fmla="*/ 2963476 w 3588512"/>
                <a:gd name="connsiteY466" fmla="*/ 144125 h 177650"/>
                <a:gd name="connsiteX467" fmla="*/ 2950035 w 3588512"/>
                <a:gd name="connsiteY467" fmla="*/ 150977 h 177650"/>
                <a:gd name="connsiteX468" fmla="*/ 2936087 w 3588512"/>
                <a:gd name="connsiteY468" fmla="*/ 153134 h 177650"/>
                <a:gd name="connsiteX469" fmla="*/ 2916432 w 3588512"/>
                <a:gd name="connsiteY469" fmla="*/ 145013 h 177650"/>
                <a:gd name="connsiteX470" fmla="*/ 2907556 w 3588512"/>
                <a:gd name="connsiteY470" fmla="*/ 120015 h 177650"/>
                <a:gd name="connsiteX471" fmla="*/ 2974888 w 3588512"/>
                <a:gd name="connsiteY471" fmla="*/ 120015 h 177650"/>
                <a:gd name="connsiteX472" fmla="*/ 2975268 w 3588512"/>
                <a:gd name="connsiteY472" fmla="*/ 110752 h 177650"/>
                <a:gd name="connsiteX473" fmla="*/ 2957136 w 3588512"/>
                <a:gd name="connsiteY473" fmla="*/ 106691 h 177650"/>
                <a:gd name="connsiteX474" fmla="*/ 2907556 w 3588512"/>
                <a:gd name="connsiteY474" fmla="*/ 106691 h 177650"/>
                <a:gd name="connsiteX475" fmla="*/ 2932283 w 3588512"/>
                <a:gd name="connsiteY475" fmla="*/ 74206 h 177650"/>
                <a:gd name="connsiteX476" fmla="*/ 2950923 w 3588512"/>
                <a:gd name="connsiteY476" fmla="*/ 82201 h 177650"/>
                <a:gd name="connsiteX477" fmla="*/ 2957136 w 3588512"/>
                <a:gd name="connsiteY477" fmla="*/ 105549 h 177650"/>
                <a:gd name="connsiteX478" fmla="*/ 2957136 w 3588512"/>
                <a:gd name="connsiteY478" fmla="*/ 106691 h 177650"/>
                <a:gd name="connsiteX479" fmla="*/ 3029413 w 3588512"/>
                <a:gd name="connsiteY479" fmla="*/ 59867 h 177650"/>
                <a:gd name="connsiteX480" fmla="*/ 3009886 w 3588512"/>
                <a:gd name="connsiteY480" fmla="*/ 63547 h 177650"/>
                <a:gd name="connsiteX481" fmla="*/ 2996318 w 3588512"/>
                <a:gd name="connsiteY481" fmla="*/ 73699 h 177650"/>
                <a:gd name="connsiteX482" fmla="*/ 2991373 w 3588512"/>
                <a:gd name="connsiteY482" fmla="*/ 88291 h 177650"/>
                <a:gd name="connsiteX483" fmla="*/ 2998854 w 3588512"/>
                <a:gd name="connsiteY483" fmla="*/ 106691 h 177650"/>
                <a:gd name="connsiteX484" fmla="*/ 3023200 w 3588512"/>
                <a:gd name="connsiteY484" fmla="*/ 118238 h 177650"/>
                <a:gd name="connsiteX485" fmla="*/ 3039050 w 3588512"/>
                <a:gd name="connsiteY485" fmla="*/ 123441 h 177650"/>
                <a:gd name="connsiteX486" fmla="*/ 3046658 w 3588512"/>
                <a:gd name="connsiteY486" fmla="*/ 129151 h 177650"/>
                <a:gd name="connsiteX487" fmla="*/ 3048941 w 3588512"/>
                <a:gd name="connsiteY487" fmla="*/ 137653 h 177650"/>
                <a:gd name="connsiteX488" fmla="*/ 3042727 w 3588512"/>
                <a:gd name="connsiteY488" fmla="*/ 149073 h 177650"/>
                <a:gd name="connsiteX489" fmla="*/ 3026243 w 3588512"/>
                <a:gd name="connsiteY489" fmla="*/ 153261 h 177650"/>
                <a:gd name="connsiteX490" fmla="*/ 2996572 w 3588512"/>
                <a:gd name="connsiteY490" fmla="*/ 143363 h 177650"/>
                <a:gd name="connsiteX491" fmla="*/ 2986808 w 3588512"/>
                <a:gd name="connsiteY491" fmla="*/ 154276 h 177650"/>
                <a:gd name="connsiteX492" fmla="*/ 3026624 w 3588512"/>
                <a:gd name="connsiteY492" fmla="*/ 167727 h 177650"/>
                <a:gd name="connsiteX493" fmla="*/ 3056169 w 3588512"/>
                <a:gd name="connsiteY493" fmla="*/ 159732 h 177650"/>
                <a:gd name="connsiteX494" fmla="*/ 3068342 w 3588512"/>
                <a:gd name="connsiteY494" fmla="*/ 136511 h 177650"/>
                <a:gd name="connsiteX495" fmla="*/ 3059592 w 3588512"/>
                <a:gd name="connsiteY495" fmla="*/ 116081 h 177650"/>
                <a:gd name="connsiteX496" fmla="*/ 3033217 w 3588512"/>
                <a:gd name="connsiteY496" fmla="*/ 104280 h 177650"/>
                <a:gd name="connsiteX497" fmla="*/ 3015465 w 3588512"/>
                <a:gd name="connsiteY497" fmla="*/ 97428 h 177650"/>
                <a:gd name="connsiteX498" fmla="*/ 3010647 w 3588512"/>
                <a:gd name="connsiteY498" fmla="*/ 87657 h 177650"/>
                <a:gd name="connsiteX499" fmla="*/ 3015845 w 3588512"/>
                <a:gd name="connsiteY499" fmla="*/ 77759 h 177650"/>
                <a:gd name="connsiteX500" fmla="*/ 3030047 w 3588512"/>
                <a:gd name="connsiteY500" fmla="*/ 74206 h 177650"/>
                <a:gd name="connsiteX501" fmla="*/ 3043742 w 3588512"/>
                <a:gd name="connsiteY501" fmla="*/ 76364 h 177650"/>
                <a:gd name="connsiteX502" fmla="*/ 3057564 w 3588512"/>
                <a:gd name="connsiteY502" fmla="*/ 82962 h 177650"/>
                <a:gd name="connsiteX503" fmla="*/ 3065299 w 3588512"/>
                <a:gd name="connsiteY503" fmla="*/ 71668 h 177650"/>
                <a:gd name="connsiteX504" fmla="*/ 3048941 w 3588512"/>
                <a:gd name="connsiteY504" fmla="*/ 62786 h 177650"/>
                <a:gd name="connsiteX505" fmla="*/ 3029413 w 3588512"/>
                <a:gd name="connsiteY505" fmla="*/ 59867 h 177650"/>
                <a:gd name="connsiteX506" fmla="*/ 3140746 w 3588512"/>
                <a:gd name="connsiteY506" fmla="*/ 148820 h 177650"/>
                <a:gd name="connsiteX507" fmla="*/ 3126671 w 3588512"/>
                <a:gd name="connsiteY507" fmla="*/ 152880 h 177650"/>
                <a:gd name="connsiteX508" fmla="*/ 3116907 w 3588512"/>
                <a:gd name="connsiteY508" fmla="*/ 149327 h 177650"/>
                <a:gd name="connsiteX509" fmla="*/ 3113990 w 3588512"/>
                <a:gd name="connsiteY509" fmla="*/ 137653 h 177650"/>
                <a:gd name="connsiteX510" fmla="*/ 3113990 w 3588512"/>
                <a:gd name="connsiteY510" fmla="*/ 76110 h 177650"/>
                <a:gd name="connsiteX511" fmla="*/ 3137069 w 3588512"/>
                <a:gd name="connsiteY511" fmla="*/ 76110 h 177650"/>
                <a:gd name="connsiteX512" fmla="*/ 3139098 w 3588512"/>
                <a:gd name="connsiteY512" fmla="*/ 62278 h 177650"/>
                <a:gd name="connsiteX513" fmla="*/ 3113990 w 3588512"/>
                <a:gd name="connsiteY513" fmla="*/ 62278 h 177650"/>
                <a:gd name="connsiteX514" fmla="*/ 3113990 w 3588512"/>
                <a:gd name="connsiteY514" fmla="*/ 36773 h 177650"/>
                <a:gd name="connsiteX515" fmla="*/ 3095605 w 3588512"/>
                <a:gd name="connsiteY515" fmla="*/ 38930 h 177650"/>
                <a:gd name="connsiteX516" fmla="*/ 3095605 w 3588512"/>
                <a:gd name="connsiteY516" fmla="*/ 62278 h 177650"/>
                <a:gd name="connsiteX517" fmla="*/ 3077218 w 3588512"/>
                <a:gd name="connsiteY517" fmla="*/ 62278 h 177650"/>
                <a:gd name="connsiteX518" fmla="*/ 3077218 w 3588512"/>
                <a:gd name="connsiteY518" fmla="*/ 76110 h 177650"/>
                <a:gd name="connsiteX519" fmla="*/ 3095605 w 3588512"/>
                <a:gd name="connsiteY519" fmla="*/ 76110 h 177650"/>
                <a:gd name="connsiteX520" fmla="*/ 3095605 w 3588512"/>
                <a:gd name="connsiteY520" fmla="*/ 138414 h 177650"/>
                <a:gd name="connsiteX521" fmla="*/ 3103086 w 3588512"/>
                <a:gd name="connsiteY521" fmla="*/ 160240 h 177650"/>
                <a:gd name="connsiteX522" fmla="*/ 3124135 w 3588512"/>
                <a:gd name="connsiteY522" fmla="*/ 167727 h 177650"/>
                <a:gd name="connsiteX523" fmla="*/ 3147720 w 3588512"/>
                <a:gd name="connsiteY523" fmla="*/ 160748 h 177650"/>
                <a:gd name="connsiteX524" fmla="*/ 3140746 w 3588512"/>
                <a:gd name="connsiteY524" fmla="*/ 148820 h 177650"/>
                <a:gd name="connsiteX525" fmla="*/ 3268817 w 3588512"/>
                <a:gd name="connsiteY525" fmla="*/ 59867 h 177650"/>
                <a:gd name="connsiteX526" fmla="*/ 3251064 w 3588512"/>
                <a:gd name="connsiteY526" fmla="*/ 64689 h 177650"/>
                <a:gd name="connsiteX527" fmla="*/ 3237370 w 3588512"/>
                <a:gd name="connsiteY527" fmla="*/ 78521 h 177650"/>
                <a:gd name="connsiteX528" fmla="*/ 3227479 w 3588512"/>
                <a:gd name="connsiteY528" fmla="*/ 64816 h 177650"/>
                <a:gd name="connsiteX529" fmla="*/ 3210741 w 3588512"/>
                <a:gd name="connsiteY529" fmla="*/ 59867 h 177650"/>
                <a:gd name="connsiteX530" fmla="*/ 3180182 w 3588512"/>
                <a:gd name="connsiteY530" fmla="*/ 77379 h 177650"/>
                <a:gd name="connsiteX531" fmla="*/ 3178660 w 3588512"/>
                <a:gd name="connsiteY531" fmla="*/ 62278 h 177650"/>
                <a:gd name="connsiteX532" fmla="*/ 3162810 w 3588512"/>
                <a:gd name="connsiteY532" fmla="*/ 62278 h 177650"/>
                <a:gd name="connsiteX533" fmla="*/ 3162810 w 3588512"/>
                <a:gd name="connsiteY533" fmla="*/ 165443 h 177650"/>
                <a:gd name="connsiteX534" fmla="*/ 3181196 w 3588512"/>
                <a:gd name="connsiteY534" fmla="*/ 165443 h 177650"/>
                <a:gd name="connsiteX535" fmla="*/ 3181196 w 3588512"/>
                <a:gd name="connsiteY535" fmla="*/ 92225 h 177650"/>
                <a:gd name="connsiteX536" fmla="*/ 3192608 w 3588512"/>
                <a:gd name="connsiteY536" fmla="*/ 78521 h 177650"/>
                <a:gd name="connsiteX537" fmla="*/ 3206049 w 3588512"/>
                <a:gd name="connsiteY537" fmla="*/ 73953 h 177650"/>
                <a:gd name="connsiteX538" fmla="*/ 3220885 w 3588512"/>
                <a:gd name="connsiteY538" fmla="*/ 94002 h 177650"/>
                <a:gd name="connsiteX539" fmla="*/ 3220885 w 3588512"/>
                <a:gd name="connsiteY539" fmla="*/ 165443 h 177650"/>
                <a:gd name="connsiteX540" fmla="*/ 3239398 w 3588512"/>
                <a:gd name="connsiteY540" fmla="*/ 165443 h 177650"/>
                <a:gd name="connsiteX541" fmla="*/ 3239398 w 3588512"/>
                <a:gd name="connsiteY541" fmla="*/ 92225 h 177650"/>
                <a:gd name="connsiteX542" fmla="*/ 3250938 w 3588512"/>
                <a:gd name="connsiteY542" fmla="*/ 78394 h 177650"/>
                <a:gd name="connsiteX543" fmla="*/ 3264252 w 3588512"/>
                <a:gd name="connsiteY543" fmla="*/ 73953 h 177650"/>
                <a:gd name="connsiteX544" fmla="*/ 3279088 w 3588512"/>
                <a:gd name="connsiteY544" fmla="*/ 94002 h 177650"/>
                <a:gd name="connsiteX545" fmla="*/ 3279088 w 3588512"/>
                <a:gd name="connsiteY545" fmla="*/ 165443 h 177650"/>
                <a:gd name="connsiteX546" fmla="*/ 3297474 w 3588512"/>
                <a:gd name="connsiteY546" fmla="*/ 165443 h 177650"/>
                <a:gd name="connsiteX547" fmla="*/ 3297474 w 3588512"/>
                <a:gd name="connsiteY547" fmla="*/ 91464 h 177650"/>
                <a:gd name="connsiteX548" fmla="*/ 3289612 w 3588512"/>
                <a:gd name="connsiteY548" fmla="*/ 68369 h 177650"/>
                <a:gd name="connsiteX549" fmla="*/ 3268817 w 3588512"/>
                <a:gd name="connsiteY549" fmla="*/ 59867 h 177650"/>
                <a:gd name="connsiteX550" fmla="*/ 3402340 w 3588512"/>
                <a:gd name="connsiteY550" fmla="*/ 110752 h 177650"/>
                <a:gd name="connsiteX551" fmla="*/ 3391054 w 3588512"/>
                <a:gd name="connsiteY551" fmla="*/ 73445 h 177650"/>
                <a:gd name="connsiteX552" fmla="*/ 3358846 w 3588512"/>
                <a:gd name="connsiteY552" fmla="*/ 59867 h 177650"/>
                <a:gd name="connsiteX553" fmla="*/ 3335515 w 3588512"/>
                <a:gd name="connsiteY553" fmla="*/ 66973 h 177650"/>
                <a:gd name="connsiteX554" fmla="*/ 3320298 w 3588512"/>
                <a:gd name="connsiteY554" fmla="*/ 86388 h 177650"/>
                <a:gd name="connsiteX555" fmla="*/ 3314973 w 3588512"/>
                <a:gd name="connsiteY555" fmla="*/ 114939 h 177650"/>
                <a:gd name="connsiteX556" fmla="*/ 3327272 w 3588512"/>
                <a:gd name="connsiteY556" fmla="*/ 153642 h 177650"/>
                <a:gd name="connsiteX557" fmla="*/ 3361636 w 3588512"/>
                <a:gd name="connsiteY557" fmla="*/ 167727 h 177650"/>
                <a:gd name="connsiteX558" fmla="*/ 3398535 w 3588512"/>
                <a:gd name="connsiteY558" fmla="*/ 154910 h 177650"/>
                <a:gd name="connsiteX559" fmla="*/ 3390547 w 3588512"/>
                <a:gd name="connsiteY559" fmla="*/ 144125 h 177650"/>
                <a:gd name="connsiteX560" fmla="*/ 3377106 w 3588512"/>
                <a:gd name="connsiteY560" fmla="*/ 150977 h 177650"/>
                <a:gd name="connsiteX561" fmla="*/ 3363031 w 3588512"/>
                <a:gd name="connsiteY561" fmla="*/ 153134 h 177650"/>
                <a:gd name="connsiteX562" fmla="*/ 3343377 w 3588512"/>
                <a:gd name="connsiteY562" fmla="*/ 145013 h 177650"/>
                <a:gd name="connsiteX563" fmla="*/ 3334627 w 3588512"/>
                <a:gd name="connsiteY563" fmla="*/ 120015 h 177650"/>
                <a:gd name="connsiteX564" fmla="*/ 3401959 w 3588512"/>
                <a:gd name="connsiteY564" fmla="*/ 120015 h 177650"/>
                <a:gd name="connsiteX565" fmla="*/ 3402340 w 3588512"/>
                <a:gd name="connsiteY565" fmla="*/ 110752 h 177650"/>
                <a:gd name="connsiteX566" fmla="*/ 3384080 w 3588512"/>
                <a:gd name="connsiteY566" fmla="*/ 106691 h 177650"/>
                <a:gd name="connsiteX567" fmla="*/ 3334627 w 3588512"/>
                <a:gd name="connsiteY567" fmla="*/ 106691 h 177650"/>
                <a:gd name="connsiteX568" fmla="*/ 3359227 w 3588512"/>
                <a:gd name="connsiteY568" fmla="*/ 74206 h 177650"/>
                <a:gd name="connsiteX569" fmla="*/ 3377867 w 3588512"/>
                <a:gd name="connsiteY569" fmla="*/ 82201 h 177650"/>
                <a:gd name="connsiteX570" fmla="*/ 3384080 w 3588512"/>
                <a:gd name="connsiteY570" fmla="*/ 105549 h 177650"/>
                <a:gd name="connsiteX571" fmla="*/ 3384080 w 3588512"/>
                <a:gd name="connsiteY571" fmla="*/ 106691 h 177650"/>
                <a:gd name="connsiteX572" fmla="*/ 3469545 w 3588512"/>
                <a:gd name="connsiteY572" fmla="*/ 59867 h 177650"/>
                <a:gd name="connsiteX573" fmla="*/ 3451159 w 3588512"/>
                <a:gd name="connsiteY573" fmla="*/ 64562 h 177650"/>
                <a:gd name="connsiteX574" fmla="*/ 3437211 w 3588512"/>
                <a:gd name="connsiteY574" fmla="*/ 77506 h 177650"/>
                <a:gd name="connsiteX575" fmla="*/ 3435562 w 3588512"/>
                <a:gd name="connsiteY575" fmla="*/ 62278 h 177650"/>
                <a:gd name="connsiteX576" fmla="*/ 3419838 w 3588512"/>
                <a:gd name="connsiteY576" fmla="*/ 62278 h 177650"/>
                <a:gd name="connsiteX577" fmla="*/ 3419838 w 3588512"/>
                <a:gd name="connsiteY577" fmla="*/ 165443 h 177650"/>
                <a:gd name="connsiteX578" fmla="*/ 3438225 w 3588512"/>
                <a:gd name="connsiteY578" fmla="*/ 165443 h 177650"/>
                <a:gd name="connsiteX579" fmla="*/ 3438225 w 3588512"/>
                <a:gd name="connsiteY579" fmla="*/ 92225 h 177650"/>
                <a:gd name="connsiteX580" fmla="*/ 3450271 w 3588512"/>
                <a:gd name="connsiteY580" fmla="*/ 78648 h 177650"/>
                <a:gd name="connsiteX581" fmla="*/ 3465107 w 3588512"/>
                <a:gd name="connsiteY581" fmla="*/ 73953 h 177650"/>
                <a:gd name="connsiteX582" fmla="*/ 3477534 w 3588512"/>
                <a:gd name="connsiteY582" fmla="*/ 78521 h 177650"/>
                <a:gd name="connsiteX583" fmla="*/ 3481718 w 3588512"/>
                <a:gd name="connsiteY583" fmla="*/ 94002 h 177650"/>
                <a:gd name="connsiteX584" fmla="*/ 3481718 w 3588512"/>
                <a:gd name="connsiteY584" fmla="*/ 165443 h 177650"/>
                <a:gd name="connsiteX585" fmla="*/ 3500231 w 3588512"/>
                <a:gd name="connsiteY585" fmla="*/ 165443 h 177650"/>
                <a:gd name="connsiteX586" fmla="*/ 3500231 w 3588512"/>
                <a:gd name="connsiteY586" fmla="*/ 91464 h 177650"/>
                <a:gd name="connsiteX587" fmla="*/ 3491989 w 3588512"/>
                <a:gd name="connsiteY587" fmla="*/ 68369 h 177650"/>
                <a:gd name="connsiteX588" fmla="*/ 3469545 w 3588512"/>
                <a:gd name="connsiteY588" fmla="*/ 59867 h 177650"/>
                <a:gd name="connsiteX589" fmla="*/ 3579610 w 3588512"/>
                <a:gd name="connsiteY589" fmla="*/ 148820 h 177650"/>
                <a:gd name="connsiteX590" fmla="*/ 3565535 w 3588512"/>
                <a:gd name="connsiteY590" fmla="*/ 152880 h 177650"/>
                <a:gd name="connsiteX591" fmla="*/ 3555771 w 3588512"/>
                <a:gd name="connsiteY591" fmla="*/ 149327 h 177650"/>
                <a:gd name="connsiteX592" fmla="*/ 3552855 w 3588512"/>
                <a:gd name="connsiteY592" fmla="*/ 137653 h 177650"/>
                <a:gd name="connsiteX593" fmla="*/ 3552855 w 3588512"/>
                <a:gd name="connsiteY593" fmla="*/ 76110 h 177650"/>
                <a:gd name="connsiteX594" fmla="*/ 3575932 w 3588512"/>
                <a:gd name="connsiteY594" fmla="*/ 76110 h 177650"/>
                <a:gd name="connsiteX595" fmla="*/ 3577961 w 3588512"/>
                <a:gd name="connsiteY595" fmla="*/ 62278 h 177650"/>
                <a:gd name="connsiteX596" fmla="*/ 3552855 w 3588512"/>
                <a:gd name="connsiteY596" fmla="*/ 62278 h 177650"/>
                <a:gd name="connsiteX597" fmla="*/ 3552855 w 3588512"/>
                <a:gd name="connsiteY597" fmla="*/ 36773 h 177650"/>
                <a:gd name="connsiteX598" fmla="*/ 3534468 w 3588512"/>
                <a:gd name="connsiteY598" fmla="*/ 38930 h 177650"/>
                <a:gd name="connsiteX599" fmla="*/ 3534468 w 3588512"/>
                <a:gd name="connsiteY599" fmla="*/ 62278 h 177650"/>
                <a:gd name="connsiteX600" fmla="*/ 3515955 w 3588512"/>
                <a:gd name="connsiteY600" fmla="*/ 62278 h 177650"/>
                <a:gd name="connsiteX601" fmla="*/ 3515955 w 3588512"/>
                <a:gd name="connsiteY601" fmla="*/ 76110 h 177650"/>
                <a:gd name="connsiteX602" fmla="*/ 3534468 w 3588512"/>
                <a:gd name="connsiteY602" fmla="*/ 76110 h 177650"/>
                <a:gd name="connsiteX603" fmla="*/ 3534468 w 3588512"/>
                <a:gd name="connsiteY603" fmla="*/ 138414 h 177650"/>
                <a:gd name="connsiteX604" fmla="*/ 3541949 w 3588512"/>
                <a:gd name="connsiteY604" fmla="*/ 160240 h 177650"/>
                <a:gd name="connsiteX605" fmla="*/ 3562872 w 3588512"/>
                <a:gd name="connsiteY605" fmla="*/ 167727 h 177650"/>
                <a:gd name="connsiteX606" fmla="*/ 3586584 w 3588512"/>
                <a:gd name="connsiteY606" fmla="*/ 160748 h 177650"/>
                <a:gd name="connsiteX607" fmla="*/ 3579610 w 3588512"/>
                <a:gd name="connsiteY607" fmla="*/ 148820 h 17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</a:cxnLst>
              <a:rect l="l" t="t" r="r" b="b"/>
              <a:pathLst>
                <a:path w="3588512" h="177650">
                  <a:moveTo>
                    <a:pt x="73646" y="94129"/>
                  </a:moveTo>
                  <a:cubicBezTo>
                    <a:pt x="80874" y="92733"/>
                    <a:pt x="86960" y="89434"/>
                    <a:pt x="92032" y="84231"/>
                  </a:cubicBezTo>
                  <a:cubicBezTo>
                    <a:pt x="96977" y="78901"/>
                    <a:pt x="99514" y="72430"/>
                    <a:pt x="99514" y="64562"/>
                  </a:cubicBezTo>
                  <a:cubicBezTo>
                    <a:pt x="99514" y="53142"/>
                    <a:pt x="94822" y="44513"/>
                    <a:pt x="85565" y="38930"/>
                  </a:cubicBezTo>
                  <a:cubicBezTo>
                    <a:pt x="76309" y="33347"/>
                    <a:pt x="62868" y="30555"/>
                    <a:pt x="45369" y="30555"/>
                  </a:cubicBezTo>
                  <a:lnTo>
                    <a:pt x="12654" y="30555"/>
                  </a:lnTo>
                  <a:lnTo>
                    <a:pt x="12654" y="165443"/>
                  </a:lnTo>
                  <a:lnTo>
                    <a:pt x="50822" y="165443"/>
                  </a:lnTo>
                  <a:cubicBezTo>
                    <a:pt x="87214" y="165443"/>
                    <a:pt x="105473" y="152626"/>
                    <a:pt x="105473" y="126994"/>
                  </a:cubicBezTo>
                  <a:cubicBezTo>
                    <a:pt x="105473" y="116589"/>
                    <a:pt x="102557" y="108975"/>
                    <a:pt x="96724" y="103899"/>
                  </a:cubicBezTo>
                  <a:cubicBezTo>
                    <a:pt x="90764" y="98951"/>
                    <a:pt x="83156" y="95778"/>
                    <a:pt x="73646" y="94129"/>
                  </a:cubicBezTo>
                  <a:moveTo>
                    <a:pt x="47398" y="45148"/>
                  </a:moveTo>
                  <a:cubicBezTo>
                    <a:pt x="58303" y="45148"/>
                    <a:pt x="66545" y="46670"/>
                    <a:pt x="71871" y="49716"/>
                  </a:cubicBezTo>
                  <a:cubicBezTo>
                    <a:pt x="77323" y="52761"/>
                    <a:pt x="79986" y="58091"/>
                    <a:pt x="79986" y="65958"/>
                  </a:cubicBezTo>
                  <a:cubicBezTo>
                    <a:pt x="79986" y="72937"/>
                    <a:pt x="77450" y="78267"/>
                    <a:pt x="72378" y="82074"/>
                  </a:cubicBezTo>
                  <a:cubicBezTo>
                    <a:pt x="67179" y="85754"/>
                    <a:pt x="60585" y="87657"/>
                    <a:pt x="52597" y="87657"/>
                  </a:cubicBezTo>
                  <a:lnTo>
                    <a:pt x="31674" y="87657"/>
                  </a:lnTo>
                  <a:lnTo>
                    <a:pt x="31674" y="45148"/>
                  </a:lnTo>
                  <a:lnTo>
                    <a:pt x="47398" y="45148"/>
                  </a:lnTo>
                  <a:moveTo>
                    <a:pt x="50822" y="150596"/>
                  </a:moveTo>
                  <a:lnTo>
                    <a:pt x="31674" y="150596"/>
                  </a:lnTo>
                  <a:lnTo>
                    <a:pt x="31674" y="101996"/>
                  </a:lnTo>
                  <a:lnTo>
                    <a:pt x="54372" y="101996"/>
                  </a:lnTo>
                  <a:cubicBezTo>
                    <a:pt x="63629" y="101996"/>
                    <a:pt x="71110" y="103899"/>
                    <a:pt x="76816" y="107833"/>
                  </a:cubicBezTo>
                  <a:cubicBezTo>
                    <a:pt x="82522" y="111767"/>
                    <a:pt x="85439" y="118238"/>
                    <a:pt x="85439" y="126994"/>
                  </a:cubicBezTo>
                  <a:cubicBezTo>
                    <a:pt x="85439" y="136257"/>
                    <a:pt x="82522" y="142348"/>
                    <a:pt x="76562" y="145647"/>
                  </a:cubicBezTo>
                  <a:cubicBezTo>
                    <a:pt x="70603" y="148946"/>
                    <a:pt x="61980" y="150596"/>
                    <a:pt x="50822" y="150596"/>
                  </a:cubicBezTo>
                  <a:moveTo>
                    <a:pt x="204126" y="62278"/>
                  </a:moveTo>
                  <a:lnTo>
                    <a:pt x="185739" y="62278"/>
                  </a:lnTo>
                  <a:lnTo>
                    <a:pt x="185739" y="135876"/>
                  </a:lnTo>
                  <a:cubicBezTo>
                    <a:pt x="178385" y="147804"/>
                    <a:pt x="169509" y="153642"/>
                    <a:pt x="159238" y="153642"/>
                  </a:cubicBezTo>
                  <a:cubicBezTo>
                    <a:pt x="153532" y="153642"/>
                    <a:pt x="149347" y="152246"/>
                    <a:pt x="146811" y="149327"/>
                  </a:cubicBezTo>
                  <a:cubicBezTo>
                    <a:pt x="144275" y="146282"/>
                    <a:pt x="143007" y="141333"/>
                    <a:pt x="143007" y="134354"/>
                  </a:cubicBezTo>
                  <a:lnTo>
                    <a:pt x="143007" y="62278"/>
                  </a:lnTo>
                  <a:lnTo>
                    <a:pt x="124494" y="62278"/>
                  </a:lnTo>
                  <a:lnTo>
                    <a:pt x="124494" y="136257"/>
                  </a:lnTo>
                  <a:cubicBezTo>
                    <a:pt x="124494" y="146282"/>
                    <a:pt x="127157" y="154022"/>
                    <a:pt x="132356" y="159606"/>
                  </a:cubicBezTo>
                  <a:cubicBezTo>
                    <a:pt x="137554" y="165062"/>
                    <a:pt x="144782" y="167727"/>
                    <a:pt x="154039" y="167727"/>
                  </a:cubicBezTo>
                  <a:cubicBezTo>
                    <a:pt x="161520" y="167727"/>
                    <a:pt x="167860" y="166331"/>
                    <a:pt x="173059" y="163412"/>
                  </a:cubicBezTo>
                  <a:cubicBezTo>
                    <a:pt x="178258" y="160494"/>
                    <a:pt x="182823" y="155799"/>
                    <a:pt x="186881" y="149327"/>
                  </a:cubicBezTo>
                  <a:lnTo>
                    <a:pt x="188275" y="165443"/>
                  </a:lnTo>
                  <a:lnTo>
                    <a:pt x="204126" y="165443"/>
                  </a:lnTo>
                  <a:lnTo>
                    <a:pt x="204126" y="62278"/>
                  </a:lnTo>
                  <a:moveTo>
                    <a:pt x="262835" y="59867"/>
                  </a:moveTo>
                  <a:cubicBezTo>
                    <a:pt x="255608" y="59867"/>
                    <a:pt x="249141" y="61136"/>
                    <a:pt x="243308" y="63547"/>
                  </a:cubicBezTo>
                  <a:cubicBezTo>
                    <a:pt x="237475" y="65958"/>
                    <a:pt x="232910" y="69384"/>
                    <a:pt x="229740" y="73699"/>
                  </a:cubicBezTo>
                  <a:cubicBezTo>
                    <a:pt x="226443" y="78013"/>
                    <a:pt x="224795" y="82962"/>
                    <a:pt x="224795" y="88291"/>
                  </a:cubicBezTo>
                  <a:cubicBezTo>
                    <a:pt x="224795" y="95778"/>
                    <a:pt x="227331" y="101869"/>
                    <a:pt x="232276" y="106691"/>
                  </a:cubicBezTo>
                  <a:cubicBezTo>
                    <a:pt x="237348" y="111513"/>
                    <a:pt x="245464" y="115320"/>
                    <a:pt x="256622" y="118238"/>
                  </a:cubicBezTo>
                  <a:cubicBezTo>
                    <a:pt x="263596" y="120015"/>
                    <a:pt x="268922" y="121791"/>
                    <a:pt x="272473" y="123441"/>
                  </a:cubicBezTo>
                  <a:cubicBezTo>
                    <a:pt x="276150" y="125091"/>
                    <a:pt x="278686" y="126994"/>
                    <a:pt x="280080" y="129151"/>
                  </a:cubicBezTo>
                  <a:cubicBezTo>
                    <a:pt x="281602" y="131308"/>
                    <a:pt x="282363" y="134100"/>
                    <a:pt x="282363" y="137653"/>
                  </a:cubicBezTo>
                  <a:cubicBezTo>
                    <a:pt x="282363" y="142475"/>
                    <a:pt x="280334" y="146282"/>
                    <a:pt x="276150" y="149073"/>
                  </a:cubicBezTo>
                  <a:cubicBezTo>
                    <a:pt x="272092" y="151865"/>
                    <a:pt x="266639" y="153261"/>
                    <a:pt x="259665" y="153261"/>
                  </a:cubicBezTo>
                  <a:cubicBezTo>
                    <a:pt x="248887" y="153261"/>
                    <a:pt x="238996" y="149962"/>
                    <a:pt x="229994" y="143363"/>
                  </a:cubicBezTo>
                  <a:lnTo>
                    <a:pt x="220230" y="154276"/>
                  </a:lnTo>
                  <a:cubicBezTo>
                    <a:pt x="230754" y="163285"/>
                    <a:pt x="244069" y="167727"/>
                    <a:pt x="260046" y="167727"/>
                  </a:cubicBezTo>
                  <a:cubicBezTo>
                    <a:pt x="271712" y="167727"/>
                    <a:pt x="281602" y="165062"/>
                    <a:pt x="289591" y="159732"/>
                  </a:cubicBezTo>
                  <a:cubicBezTo>
                    <a:pt x="297706" y="154403"/>
                    <a:pt x="301764" y="146662"/>
                    <a:pt x="301764" y="136511"/>
                  </a:cubicBezTo>
                  <a:cubicBezTo>
                    <a:pt x="301764" y="127882"/>
                    <a:pt x="298847" y="121030"/>
                    <a:pt x="293015" y="116081"/>
                  </a:cubicBezTo>
                  <a:cubicBezTo>
                    <a:pt x="287181" y="111132"/>
                    <a:pt x="278432" y="107199"/>
                    <a:pt x="266639" y="104280"/>
                  </a:cubicBezTo>
                  <a:cubicBezTo>
                    <a:pt x="258144" y="102123"/>
                    <a:pt x="252184" y="99839"/>
                    <a:pt x="248887" y="97428"/>
                  </a:cubicBezTo>
                  <a:cubicBezTo>
                    <a:pt x="245717" y="95144"/>
                    <a:pt x="244069" y="91844"/>
                    <a:pt x="244069" y="87657"/>
                  </a:cubicBezTo>
                  <a:cubicBezTo>
                    <a:pt x="244069" y="83470"/>
                    <a:pt x="245717" y="80170"/>
                    <a:pt x="249267" y="77759"/>
                  </a:cubicBezTo>
                  <a:cubicBezTo>
                    <a:pt x="252691" y="75348"/>
                    <a:pt x="257510" y="74206"/>
                    <a:pt x="263469" y="74206"/>
                  </a:cubicBezTo>
                  <a:cubicBezTo>
                    <a:pt x="268288" y="74206"/>
                    <a:pt x="272853" y="74968"/>
                    <a:pt x="277164" y="76364"/>
                  </a:cubicBezTo>
                  <a:cubicBezTo>
                    <a:pt x="281602" y="77759"/>
                    <a:pt x="286167" y="80043"/>
                    <a:pt x="290986" y="82962"/>
                  </a:cubicBezTo>
                  <a:lnTo>
                    <a:pt x="298720" y="71668"/>
                  </a:lnTo>
                  <a:cubicBezTo>
                    <a:pt x="293521" y="67735"/>
                    <a:pt x="288069" y="64816"/>
                    <a:pt x="282363" y="62786"/>
                  </a:cubicBezTo>
                  <a:cubicBezTo>
                    <a:pt x="276530" y="60883"/>
                    <a:pt x="270063" y="59867"/>
                    <a:pt x="262835" y="59867"/>
                  </a:cubicBezTo>
                  <a:moveTo>
                    <a:pt x="323827" y="165443"/>
                  </a:moveTo>
                  <a:lnTo>
                    <a:pt x="342214" y="165443"/>
                  </a:lnTo>
                  <a:lnTo>
                    <a:pt x="342214" y="62278"/>
                  </a:lnTo>
                  <a:lnTo>
                    <a:pt x="323827" y="62278"/>
                  </a:lnTo>
                  <a:lnTo>
                    <a:pt x="323827" y="165443"/>
                  </a:lnTo>
                  <a:moveTo>
                    <a:pt x="332830" y="12663"/>
                  </a:moveTo>
                  <a:cubicBezTo>
                    <a:pt x="329153" y="12663"/>
                    <a:pt x="325983" y="13932"/>
                    <a:pt x="323574" y="16216"/>
                  </a:cubicBezTo>
                  <a:cubicBezTo>
                    <a:pt x="321165" y="18627"/>
                    <a:pt x="320024" y="21546"/>
                    <a:pt x="320024" y="25099"/>
                  </a:cubicBezTo>
                  <a:cubicBezTo>
                    <a:pt x="320024" y="28525"/>
                    <a:pt x="321165" y="31443"/>
                    <a:pt x="323574" y="33727"/>
                  </a:cubicBezTo>
                  <a:cubicBezTo>
                    <a:pt x="325983" y="36011"/>
                    <a:pt x="329153" y="37153"/>
                    <a:pt x="332830" y="37153"/>
                  </a:cubicBezTo>
                  <a:cubicBezTo>
                    <a:pt x="336761" y="37153"/>
                    <a:pt x="339805" y="36011"/>
                    <a:pt x="342214" y="33727"/>
                  </a:cubicBezTo>
                  <a:cubicBezTo>
                    <a:pt x="344623" y="31443"/>
                    <a:pt x="345891" y="28525"/>
                    <a:pt x="345891" y="25099"/>
                  </a:cubicBezTo>
                  <a:cubicBezTo>
                    <a:pt x="345891" y="21546"/>
                    <a:pt x="344623" y="18627"/>
                    <a:pt x="342214" y="16216"/>
                  </a:cubicBezTo>
                  <a:cubicBezTo>
                    <a:pt x="339805" y="13932"/>
                    <a:pt x="336761" y="12663"/>
                    <a:pt x="332830" y="12663"/>
                  </a:cubicBezTo>
                  <a:moveTo>
                    <a:pt x="418042" y="59867"/>
                  </a:moveTo>
                  <a:cubicBezTo>
                    <a:pt x="411321" y="59867"/>
                    <a:pt x="405235" y="61517"/>
                    <a:pt x="399655" y="64562"/>
                  </a:cubicBezTo>
                  <a:cubicBezTo>
                    <a:pt x="394203" y="67735"/>
                    <a:pt x="389511" y="72049"/>
                    <a:pt x="385707" y="77506"/>
                  </a:cubicBezTo>
                  <a:lnTo>
                    <a:pt x="384186" y="62278"/>
                  </a:lnTo>
                  <a:lnTo>
                    <a:pt x="368335" y="62278"/>
                  </a:lnTo>
                  <a:lnTo>
                    <a:pt x="368335" y="165443"/>
                  </a:lnTo>
                  <a:lnTo>
                    <a:pt x="386721" y="165443"/>
                  </a:lnTo>
                  <a:lnTo>
                    <a:pt x="386721" y="92225"/>
                  </a:lnTo>
                  <a:cubicBezTo>
                    <a:pt x="390526" y="86388"/>
                    <a:pt x="394457" y="81820"/>
                    <a:pt x="398768" y="78648"/>
                  </a:cubicBezTo>
                  <a:cubicBezTo>
                    <a:pt x="403079" y="75602"/>
                    <a:pt x="408025" y="73953"/>
                    <a:pt x="413603" y="73953"/>
                  </a:cubicBezTo>
                  <a:cubicBezTo>
                    <a:pt x="419056" y="73953"/>
                    <a:pt x="423241" y="75475"/>
                    <a:pt x="426030" y="78521"/>
                  </a:cubicBezTo>
                  <a:cubicBezTo>
                    <a:pt x="428820" y="81439"/>
                    <a:pt x="430215" y="86642"/>
                    <a:pt x="430215" y="94002"/>
                  </a:cubicBezTo>
                  <a:lnTo>
                    <a:pt x="430215" y="165443"/>
                  </a:lnTo>
                  <a:lnTo>
                    <a:pt x="448728" y="165443"/>
                  </a:lnTo>
                  <a:lnTo>
                    <a:pt x="448728" y="91464"/>
                  </a:lnTo>
                  <a:cubicBezTo>
                    <a:pt x="448728" y="81566"/>
                    <a:pt x="446065" y="73953"/>
                    <a:pt x="440612" y="68369"/>
                  </a:cubicBezTo>
                  <a:cubicBezTo>
                    <a:pt x="435160" y="62659"/>
                    <a:pt x="427679" y="59867"/>
                    <a:pt x="418042" y="59867"/>
                  </a:cubicBezTo>
                  <a:moveTo>
                    <a:pt x="557524" y="110752"/>
                  </a:moveTo>
                  <a:cubicBezTo>
                    <a:pt x="557524" y="94890"/>
                    <a:pt x="553847" y="82454"/>
                    <a:pt x="546366" y="73445"/>
                  </a:cubicBezTo>
                  <a:cubicBezTo>
                    <a:pt x="538884" y="64436"/>
                    <a:pt x="528106" y="59867"/>
                    <a:pt x="514031" y="59867"/>
                  </a:cubicBezTo>
                  <a:cubicBezTo>
                    <a:pt x="505155" y="59867"/>
                    <a:pt x="497293" y="62278"/>
                    <a:pt x="490700" y="66973"/>
                  </a:cubicBezTo>
                  <a:cubicBezTo>
                    <a:pt x="484106" y="71668"/>
                    <a:pt x="479034" y="78140"/>
                    <a:pt x="475483" y="86388"/>
                  </a:cubicBezTo>
                  <a:cubicBezTo>
                    <a:pt x="471933" y="94763"/>
                    <a:pt x="470158" y="104153"/>
                    <a:pt x="470158" y="114939"/>
                  </a:cubicBezTo>
                  <a:cubicBezTo>
                    <a:pt x="470158" y="131308"/>
                    <a:pt x="474215" y="144251"/>
                    <a:pt x="482458" y="153642"/>
                  </a:cubicBezTo>
                  <a:cubicBezTo>
                    <a:pt x="490700" y="163032"/>
                    <a:pt x="502112" y="167727"/>
                    <a:pt x="516821" y="167727"/>
                  </a:cubicBezTo>
                  <a:cubicBezTo>
                    <a:pt x="530262" y="167727"/>
                    <a:pt x="542562" y="163539"/>
                    <a:pt x="553721" y="154910"/>
                  </a:cubicBezTo>
                  <a:lnTo>
                    <a:pt x="545732" y="144125"/>
                  </a:lnTo>
                  <a:cubicBezTo>
                    <a:pt x="541040" y="147170"/>
                    <a:pt x="536602" y="149454"/>
                    <a:pt x="532291" y="150977"/>
                  </a:cubicBezTo>
                  <a:cubicBezTo>
                    <a:pt x="527980" y="152373"/>
                    <a:pt x="523415" y="153134"/>
                    <a:pt x="518342" y="153134"/>
                  </a:cubicBezTo>
                  <a:cubicBezTo>
                    <a:pt x="510227" y="153134"/>
                    <a:pt x="503760" y="150469"/>
                    <a:pt x="498688" y="145013"/>
                  </a:cubicBezTo>
                  <a:cubicBezTo>
                    <a:pt x="493489" y="139683"/>
                    <a:pt x="490573" y="131308"/>
                    <a:pt x="489812" y="120015"/>
                  </a:cubicBezTo>
                  <a:lnTo>
                    <a:pt x="557144" y="120015"/>
                  </a:lnTo>
                  <a:cubicBezTo>
                    <a:pt x="557398" y="116842"/>
                    <a:pt x="557524" y="113797"/>
                    <a:pt x="557524" y="110752"/>
                  </a:cubicBezTo>
                  <a:moveTo>
                    <a:pt x="539392" y="106691"/>
                  </a:moveTo>
                  <a:lnTo>
                    <a:pt x="489812" y="106691"/>
                  </a:lnTo>
                  <a:cubicBezTo>
                    <a:pt x="491207" y="84992"/>
                    <a:pt x="499322" y="74206"/>
                    <a:pt x="514412" y="74206"/>
                  </a:cubicBezTo>
                  <a:cubicBezTo>
                    <a:pt x="522781" y="74206"/>
                    <a:pt x="528994" y="76871"/>
                    <a:pt x="533179" y="82201"/>
                  </a:cubicBezTo>
                  <a:cubicBezTo>
                    <a:pt x="537236" y="87530"/>
                    <a:pt x="539392" y="95398"/>
                    <a:pt x="539392" y="105549"/>
                  </a:cubicBezTo>
                  <a:lnTo>
                    <a:pt x="539392" y="106691"/>
                  </a:lnTo>
                  <a:moveTo>
                    <a:pt x="611669" y="59867"/>
                  </a:moveTo>
                  <a:cubicBezTo>
                    <a:pt x="604442" y="59867"/>
                    <a:pt x="597974" y="61136"/>
                    <a:pt x="592142" y="63547"/>
                  </a:cubicBezTo>
                  <a:cubicBezTo>
                    <a:pt x="586309" y="65958"/>
                    <a:pt x="581744" y="69384"/>
                    <a:pt x="578574" y="73699"/>
                  </a:cubicBezTo>
                  <a:cubicBezTo>
                    <a:pt x="575277" y="78013"/>
                    <a:pt x="573629" y="82962"/>
                    <a:pt x="573629" y="88291"/>
                  </a:cubicBezTo>
                  <a:cubicBezTo>
                    <a:pt x="573629" y="95778"/>
                    <a:pt x="576164" y="101869"/>
                    <a:pt x="581110" y="106691"/>
                  </a:cubicBezTo>
                  <a:cubicBezTo>
                    <a:pt x="586182" y="111513"/>
                    <a:pt x="594297" y="115320"/>
                    <a:pt x="605456" y="118238"/>
                  </a:cubicBezTo>
                  <a:cubicBezTo>
                    <a:pt x="612430" y="120015"/>
                    <a:pt x="617756" y="121791"/>
                    <a:pt x="621306" y="123441"/>
                  </a:cubicBezTo>
                  <a:cubicBezTo>
                    <a:pt x="624983" y="125091"/>
                    <a:pt x="627520" y="126994"/>
                    <a:pt x="628914" y="129151"/>
                  </a:cubicBezTo>
                  <a:cubicBezTo>
                    <a:pt x="630436" y="131308"/>
                    <a:pt x="631197" y="134100"/>
                    <a:pt x="631197" y="137653"/>
                  </a:cubicBezTo>
                  <a:cubicBezTo>
                    <a:pt x="631197" y="142475"/>
                    <a:pt x="629168" y="146282"/>
                    <a:pt x="624983" y="149073"/>
                  </a:cubicBezTo>
                  <a:cubicBezTo>
                    <a:pt x="620926" y="151865"/>
                    <a:pt x="615473" y="153261"/>
                    <a:pt x="608499" y="153261"/>
                  </a:cubicBezTo>
                  <a:cubicBezTo>
                    <a:pt x="597721" y="153261"/>
                    <a:pt x="587830" y="149962"/>
                    <a:pt x="578827" y="143363"/>
                  </a:cubicBezTo>
                  <a:lnTo>
                    <a:pt x="568937" y="154276"/>
                  </a:lnTo>
                  <a:cubicBezTo>
                    <a:pt x="579588" y="163285"/>
                    <a:pt x="592902" y="167727"/>
                    <a:pt x="608880" y="167727"/>
                  </a:cubicBezTo>
                  <a:cubicBezTo>
                    <a:pt x="620545" y="167727"/>
                    <a:pt x="630436" y="165062"/>
                    <a:pt x="638425" y="159732"/>
                  </a:cubicBezTo>
                  <a:cubicBezTo>
                    <a:pt x="646540" y="154403"/>
                    <a:pt x="650597" y="146662"/>
                    <a:pt x="650597" y="136511"/>
                  </a:cubicBezTo>
                  <a:cubicBezTo>
                    <a:pt x="650597" y="127882"/>
                    <a:pt x="647681" y="121030"/>
                    <a:pt x="641848" y="116081"/>
                  </a:cubicBezTo>
                  <a:cubicBezTo>
                    <a:pt x="636015" y="111132"/>
                    <a:pt x="627266" y="107199"/>
                    <a:pt x="615473" y="104280"/>
                  </a:cubicBezTo>
                  <a:cubicBezTo>
                    <a:pt x="606977" y="102123"/>
                    <a:pt x="601018" y="99839"/>
                    <a:pt x="597721" y="97428"/>
                  </a:cubicBezTo>
                  <a:cubicBezTo>
                    <a:pt x="594551" y="95144"/>
                    <a:pt x="592902" y="91844"/>
                    <a:pt x="592902" y="87657"/>
                  </a:cubicBezTo>
                  <a:cubicBezTo>
                    <a:pt x="592902" y="83470"/>
                    <a:pt x="594551" y="80170"/>
                    <a:pt x="598101" y="77759"/>
                  </a:cubicBezTo>
                  <a:cubicBezTo>
                    <a:pt x="601525" y="75348"/>
                    <a:pt x="606344" y="74206"/>
                    <a:pt x="612303" y="74206"/>
                  </a:cubicBezTo>
                  <a:cubicBezTo>
                    <a:pt x="617122" y="74206"/>
                    <a:pt x="621687" y="74968"/>
                    <a:pt x="625998" y="76364"/>
                  </a:cubicBezTo>
                  <a:cubicBezTo>
                    <a:pt x="630436" y="77759"/>
                    <a:pt x="635001" y="80043"/>
                    <a:pt x="639820" y="82962"/>
                  </a:cubicBezTo>
                  <a:lnTo>
                    <a:pt x="647554" y="71668"/>
                  </a:lnTo>
                  <a:cubicBezTo>
                    <a:pt x="642355" y="67735"/>
                    <a:pt x="636903" y="64816"/>
                    <a:pt x="631197" y="62786"/>
                  </a:cubicBezTo>
                  <a:cubicBezTo>
                    <a:pt x="625364" y="60883"/>
                    <a:pt x="618897" y="59867"/>
                    <a:pt x="611669" y="59867"/>
                  </a:cubicBezTo>
                  <a:moveTo>
                    <a:pt x="703347" y="59867"/>
                  </a:moveTo>
                  <a:cubicBezTo>
                    <a:pt x="696120" y="59867"/>
                    <a:pt x="689526" y="61136"/>
                    <a:pt x="683820" y="63547"/>
                  </a:cubicBezTo>
                  <a:cubicBezTo>
                    <a:pt x="677987" y="65958"/>
                    <a:pt x="673422" y="69384"/>
                    <a:pt x="670125" y="73699"/>
                  </a:cubicBezTo>
                  <a:cubicBezTo>
                    <a:pt x="666828" y="78013"/>
                    <a:pt x="665180" y="82962"/>
                    <a:pt x="665180" y="88291"/>
                  </a:cubicBezTo>
                  <a:cubicBezTo>
                    <a:pt x="665180" y="95778"/>
                    <a:pt x="667716" y="101869"/>
                    <a:pt x="672788" y="106691"/>
                  </a:cubicBezTo>
                  <a:cubicBezTo>
                    <a:pt x="677733" y="111513"/>
                    <a:pt x="685849" y="115320"/>
                    <a:pt x="697134" y="118238"/>
                  </a:cubicBezTo>
                  <a:cubicBezTo>
                    <a:pt x="704108" y="120015"/>
                    <a:pt x="709307" y="121791"/>
                    <a:pt x="712984" y="123441"/>
                  </a:cubicBezTo>
                  <a:cubicBezTo>
                    <a:pt x="716535" y="125091"/>
                    <a:pt x="719071" y="126994"/>
                    <a:pt x="720593" y="129151"/>
                  </a:cubicBezTo>
                  <a:cubicBezTo>
                    <a:pt x="721987" y="131308"/>
                    <a:pt x="722748" y="134100"/>
                    <a:pt x="722748" y="137653"/>
                  </a:cubicBezTo>
                  <a:cubicBezTo>
                    <a:pt x="722748" y="142475"/>
                    <a:pt x="720719" y="146282"/>
                    <a:pt x="716662" y="149073"/>
                  </a:cubicBezTo>
                  <a:cubicBezTo>
                    <a:pt x="712604" y="151865"/>
                    <a:pt x="707025" y="153261"/>
                    <a:pt x="700051" y="153261"/>
                  </a:cubicBezTo>
                  <a:cubicBezTo>
                    <a:pt x="689272" y="153261"/>
                    <a:pt x="679382" y="149962"/>
                    <a:pt x="670379" y="143363"/>
                  </a:cubicBezTo>
                  <a:lnTo>
                    <a:pt x="660615" y="154276"/>
                  </a:lnTo>
                  <a:cubicBezTo>
                    <a:pt x="671140" y="163285"/>
                    <a:pt x="684454" y="167727"/>
                    <a:pt x="700558" y="167727"/>
                  </a:cubicBezTo>
                  <a:cubicBezTo>
                    <a:pt x="712097" y="167727"/>
                    <a:pt x="721987" y="165062"/>
                    <a:pt x="730103" y="159732"/>
                  </a:cubicBezTo>
                  <a:cubicBezTo>
                    <a:pt x="738218" y="154403"/>
                    <a:pt x="742276" y="146662"/>
                    <a:pt x="742276" y="136511"/>
                  </a:cubicBezTo>
                  <a:cubicBezTo>
                    <a:pt x="742276" y="127882"/>
                    <a:pt x="739359" y="121030"/>
                    <a:pt x="733526" y="116081"/>
                  </a:cubicBezTo>
                  <a:cubicBezTo>
                    <a:pt x="727694" y="111132"/>
                    <a:pt x="718944" y="107199"/>
                    <a:pt x="707152" y="104280"/>
                  </a:cubicBezTo>
                  <a:cubicBezTo>
                    <a:pt x="698529" y="102123"/>
                    <a:pt x="692696" y="99839"/>
                    <a:pt x="689399" y="97428"/>
                  </a:cubicBezTo>
                  <a:cubicBezTo>
                    <a:pt x="686102" y="95144"/>
                    <a:pt x="684454" y="91844"/>
                    <a:pt x="684454" y="87657"/>
                  </a:cubicBezTo>
                  <a:cubicBezTo>
                    <a:pt x="684454" y="83470"/>
                    <a:pt x="686229" y="80170"/>
                    <a:pt x="689653" y="77759"/>
                  </a:cubicBezTo>
                  <a:cubicBezTo>
                    <a:pt x="693203" y="75348"/>
                    <a:pt x="697895" y="74206"/>
                    <a:pt x="703982" y="74206"/>
                  </a:cubicBezTo>
                  <a:cubicBezTo>
                    <a:pt x="708673" y="74206"/>
                    <a:pt x="713365" y="74968"/>
                    <a:pt x="717676" y="76364"/>
                  </a:cubicBezTo>
                  <a:cubicBezTo>
                    <a:pt x="721987" y="77759"/>
                    <a:pt x="726552" y="80043"/>
                    <a:pt x="731371" y="82962"/>
                  </a:cubicBezTo>
                  <a:lnTo>
                    <a:pt x="739233" y="71668"/>
                  </a:lnTo>
                  <a:cubicBezTo>
                    <a:pt x="734034" y="67735"/>
                    <a:pt x="728454" y="64816"/>
                    <a:pt x="722748" y="62786"/>
                  </a:cubicBezTo>
                  <a:cubicBezTo>
                    <a:pt x="717042" y="60883"/>
                    <a:pt x="710575" y="59867"/>
                    <a:pt x="703347" y="59867"/>
                  </a:cubicBezTo>
                  <a:moveTo>
                    <a:pt x="822415" y="30555"/>
                  </a:moveTo>
                  <a:lnTo>
                    <a:pt x="822415" y="165443"/>
                  </a:lnTo>
                  <a:lnTo>
                    <a:pt x="895960" y="165443"/>
                  </a:lnTo>
                  <a:lnTo>
                    <a:pt x="898243" y="149200"/>
                  </a:lnTo>
                  <a:lnTo>
                    <a:pt x="841436" y="149200"/>
                  </a:lnTo>
                  <a:lnTo>
                    <a:pt x="841436" y="30555"/>
                  </a:lnTo>
                  <a:lnTo>
                    <a:pt x="822415" y="30555"/>
                  </a:lnTo>
                  <a:moveTo>
                    <a:pt x="990429" y="141333"/>
                  </a:moveTo>
                  <a:lnTo>
                    <a:pt x="990429" y="94129"/>
                  </a:lnTo>
                  <a:cubicBezTo>
                    <a:pt x="990429" y="83216"/>
                    <a:pt x="987385" y="74714"/>
                    <a:pt x="981172" y="68750"/>
                  </a:cubicBezTo>
                  <a:cubicBezTo>
                    <a:pt x="975085" y="62913"/>
                    <a:pt x="965702" y="59867"/>
                    <a:pt x="953275" y="59867"/>
                  </a:cubicBezTo>
                  <a:cubicBezTo>
                    <a:pt x="942117" y="59867"/>
                    <a:pt x="929943" y="62278"/>
                    <a:pt x="916883" y="66973"/>
                  </a:cubicBezTo>
                  <a:lnTo>
                    <a:pt x="921448" y="80043"/>
                  </a:lnTo>
                  <a:cubicBezTo>
                    <a:pt x="932607" y="76364"/>
                    <a:pt x="942117" y="74587"/>
                    <a:pt x="949852" y="74587"/>
                  </a:cubicBezTo>
                  <a:cubicBezTo>
                    <a:pt x="957333" y="74587"/>
                    <a:pt x="962912" y="76110"/>
                    <a:pt x="966590" y="79282"/>
                  </a:cubicBezTo>
                  <a:cubicBezTo>
                    <a:pt x="970140" y="82454"/>
                    <a:pt x="971915" y="87657"/>
                    <a:pt x="971915" y="94890"/>
                  </a:cubicBezTo>
                  <a:lnTo>
                    <a:pt x="971915" y="102630"/>
                  </a:lnTo>
                  <a:lnTo>
                    <a:pt x="955684" y="102630"/>
                  </a:lnTo>
                  <a:cubicBezTo>
                    <a:pt x="940849" y="102630"/>
                    <a:pt x="929437" y="105549"/>
                    <a:pt x="921321" y="111386"/>
                  </a:cubicBezTo>
                  <a:cubicBezTo>
                    <a:pt x="913206" y="117223"/>
                    <a:pt x="909148" y="125725"/>
                    <a:pt x="909148" y="136638"/>
                  </a:cubicBezTo>
                  <a:cubicBezTo>
                    <a:pt x="909148" y="145901"/>
                    <a:pt x="912191" y="153388"/>
                    <a:pt x="918278" y="159225"/>
                  </a:cubicBezTo>
                  <a:cubicBezTo>
                    <a:pt x="924238" y="164935"/>
                    <a:pt x="932480" y="167727"/>
                    <a:pt x="942878" y="167727"/>
                  </a:cubicBezTo>
                  <a:cubicBezTo>
                    <a:pt x="956826" y="167727"/>
                    <a:pt x="967223" y="162651"/>
                    <a:pt x="974324" y="152373"/>
                  </a:cubicBezTo>
                  <a:cubicBezTo>
                    <a:pt x="975973" y="157321"/>
                    <a:pt x="978382" y="160874"/>
                    <a:pt x="981806" y="163285"/>
                  </a:cubicBezTo>
                  <a:cubicBezTo>
                    <a:pt x="985103" y="165570"/>
                    <a:pt x="989541" y="167092"/>
                    <a:pt x="994993" y="167727"/>
                  </a:cubicBezTo>
                  <a:lnTo>
                    <a:pt x="999178" y="155291"/>
                  </a:lnTo>
                  <a:cubicBezTo>
                    <a:pt x="996261" y="154149"/>
                    <a:pt x="994106" y="152626"/>
                    <a:pt x="992584" y="150596"/>
                  </a:cubicBezTo>
                  <a:cubicBezTo>
                    <a:pt x="991189" y="148693"/>
                    <a:pt x="990429" y="145520"/>
                    <a:pt x="990429" y="141333"/>
                  </a:cubicBezTo>
                  <a:moveTo>
                    <a:pt x="947062" y="154276"/>
                  </a:moveTo>
                  <a:cubicBezTo>
                    <a:pt x="941102" y="154276"/>
                    <a:pt x="936537" y="152753"/>
                    <a:pt x="933494" y="149581"/>
                  </a:cubicBezTo>
                  <a:cubicBezTo>
                    <a:pt x="930451" y="146409"/>
                    <a:pt x="928802" y="141840"/>
                    <a:pt x="928802" y="135623"/>
                  </a:cubicBezTo>
                  <a:cubicBezTo>
                    <a:pt x="928802" y="121538"/>
                    <a:pt x="938566" y="114558"/>
                    <a:pt x="958094" y="114558"/>
                  </a:cubicBezTo>
                  <a:lnTo>
                    <a:pt x="971915" y="114558"/>
                  </a:lnTo>
                  <a:lnTo>
                    <a:pt x="971915" y="138161"/>
                  </a:lnTo>
                  <a:cubicBezTo>
                    <a:pt x="965956" y="148946"/>
                    <a:pt x="957713" y="154276"/>
                    <a:pt x="947062" y="154276"/>
                  </a:cubicBezTo>
                  <a:moveTo>
                    <a:pt x="1126361" y="62278"/>
                  </a:moveTo>
                  <a:lnTo>
                    <a:pt x="1107087" y="152880"/>
                  </a:lnTo>
                  <a:lnTo>
                    <a:pt x="1087179" y="62278"/>
                  </a:lnTo>
                  <a:lnTo>
                    <a:pt x="1066637" y="62278"/>
                  </a:lnTo>
                  <a:lnTo>
                    <a:pt x="1045714" y="152880"/>
                  </a:lnTo>
                  <a:lnTo>
                    <a:pt x="1026694" y="62278"/>
                  </a:lnTo>
                  <a:lnTo>
                    <a:pt x="1008308" y="62278"/>
                  </a:lnTo>
                  <a:lnTo>
                    <a:pt x="1032907" y="165443"/>
                  </a:lnTo>
                  <a:lnTo>
                    <a:pt x="1057380" y="165443"/>
                  </a:lnTo>
                  <a:lnTo>
                    <a:pt x="1076401" y="78521"/>
                  </a:lnTo>
                  <a:lnTo>
                    <a:pt x="1094914" y="165443"/>
                  </a:lnTo>
                  <a:lnTo>
                    <a:pt x="1119894" y="165443"/>
                  </a:lnTo>
                  <a:lnTo>
                    <a:pt x="1143986" y="62278"/>
                  </a:lnTo>
                  <a:lnTo>
                    <a:pt x="1126361" y="62278"/>
                  </a:lnTo>
                  <a:moveTo>
                    <a:pt x="1384785" y="30555"/>
                  </a:moveTo>
                  <a:lnTo>
                    <a:pt x="1348392" y="30555"/>
                  </a:lnTo>
                  <a:lnTo>
                    <a:pt x="1348392" y="165443"/>
                  </a:lnTo>
                  <a:lnTo>
                    <a:pt x="1367539" y="165443"/>
                  </a:lnTo>
                  <a:lnTo>
                    <a:pt x="1367539" y="115954"/>
                  </a:lnTo>
                  <a:lnTo>
                    <a:pt x="1384911" y="115954"/>
                  </a:lnTo>
                  <a:cubicBezTo>
                    <a:pt x="1401142" y="115954"/>
                    <a:pt x="1414076" y="112274"/>
                    <a:pt x="1423840" y="105168"/>
                  </a:cubicBezTo>
                  <a:cubicBezTo>
                    <a:pt x="1433603" y="97935"/>
                    <a:pt x="1438422" y="87023"/>
                    <a:pt x="1438422" y="72176"/>
                  </a:cubicBezTo>
                  <a:cubicBezTo>
                    <a:pt x="1438422" y="58345"/>
                    <a:pt x="1433730" y="47939"/>
                    <a:pt x="1424473" y="40960"/>
                  </a:cubicBezTo>
                  <a:cubicBezTo>
                    <a:pt x="1415090" y="33981"/>
                    <a:pt x="1401903" y="30555"/>
                    <a:pt x="1384785" y="30555"/>
                  </a:cubicBezTo>
                  <a:moveTo>
                    <a:pt x="1384150" y="101235"/>
                  </a:moveTo>
                  <a:lnTo>
                    <a:pt x="1367539" y="101235"/>
                  </a:lnTo>
                  <a:lnTo>
                    <a:pt x="1367539" y="45021"/>
                  </a:lnTo>
                  <a:lnTo>
                    <a:pt x="1384531" y="45021"/>
                  </a:lnTo>
                  <a:cubicBezTo>
                    <a:pt x="1395309" y="45021"/>
                    <a:pt x="1403678" y="47178"/>
                    <a:pt x="1409511" y="51492"/>
                  </a:cubicBezTo>
                  <a:cubicBezTo>
                    <a:pt x="1415344" y="55807"/>
                    <a:pt x="1418260" y="62786"/>
                    <a:pt x="1418260" y="72430"/>
                  </a:cubicBezTo>
                  <a:cubicBezTo>
                    <a:pt x="1418260" y="83216"/>
                    <a:pt x="1415344" y="90829"/>
                    <a:pt x="1409511" y="94890"/>
                  </a:cubicBezTo>
                  <a:cubicBezTo>
                    <a:pt x="1403678" y="99077"/>
                    <a:pt x="1395182" y="101235"/>
                    <a:pt x="1384150" y="101235"/>
                  </a:cubicBezTo>
                  <a:moveTo>
                    <a:pt x="1533651" y="110752"/>
                  </a:moveTo>
                  <a:cubicBezTo>
                    <a:pt x="1533651" y="94890"/>
                    <a:pt x="1529973" y="82454"/>
                    <a:pt x="1522492" y="73445"/>
                  </a:cubicBezTo>
                  <a:cubicBezTo>
                    <a:pt x="1515011" y="64436"/>
                    <a:pt x="1504232" y="59867"/>
                    <a:pt x="1490157" y="59867"/>
                  </a:cubicBezTo>
                  <a:cubicBezTo>
                    <a:pt x="1481281" y="59867"/>
                    <a:pt x="1473419" y="62278"/>
                    <a:pt x="1466826" y="66973"/>
                  </a:cubicBezTo>
                  <a:cubicBezTo>
                    <a:pt x="1460232" y="71668"/>
                    <a:pt x="1455160" y="78140"/>
                    <a:pt x="1451609" y="86388"/>
                  </a:cubicBezTo>
                  <a:cubicBezTo>
                    <a:pt x="1448059" y="94763"/>
                    <a:pt x="1446283" y="104153"/>
                    <a:pt x="1446283" y="114939"/>
                  </a:cubicBezTo>
                  <a:cubicBezTo>
                    <a:pt x="1446283" y="131308"/>
                    <a:pt x="1450341" y="144251"/>
                    <a:pt x="1458583" y="153642"/>
                  </a:cubicBezTo>
                  <a:cubicBezTo>
                    <a:pt x="1466826" y="163032"/>
                    <a:pt x="1478238" y="167727"/>
                    <a:pt x="1492947" y="167727"/>
                  </a:cubicBezTo>
                  <a:cubicBezTo>
                    <a:pt x="1506388" y="167727"/>
                    <a:pt x="1518688" y="163539"/>
                    <a:pt x="1529846" y="154910"/>
                  </a:cubicBezTo>
                  <a:lnTo>
                    <a:pt x="1521858" y="144125"/>
                  </a:lnTo>
                  <a:cubicBezTo>
                    <a:pt x="1517166" y="147170"/>
                    <a:pt x="1512728" y="149454"/>
                    <a:pt x="1508417" y="150977"/>
                  </a:cubicBezTo>
                  <a:cubicBezTo>
                    <a:pt x="1504105" y="152373"/>
                    <a:pt x="1499541" y="153134"/>
                    <a:pt x="1494342" y="153134"/>
                  </a:cubicBezTo>
                  <a:cubicBezTo>
                    <a:pt x="1486353" y="153134"/>
                    <a:pt x="1479886" y="150469"/>
                    <a:pt x="1474814" y="145013"/>
                  </a:cubicBezTo>
                  <a:cubicBezTo>
                    <a:pt x="1469615" y="139683"/>
                    <a:pt x="1466699" y="131308"/>
                    <a:pt x="1465938" y="120015"/>
                  </a:cubicBezTo>
                  <a:lnTo>
                    <a:pt x="1533270" y="120015"/>
                  </a:lnTo>
                  <a:cubicBezTo>
                    <a:pt x="1533524" y="116842"/>
                    <a:pt x="1533651" y="113797"/>
                    <a:pt x="1533651" y="110752"/>
                  </a:cubicBezTo>
                  <a:moveTo>
                    <a:pt x="1515391" y="106691"/>
                  </a:moveTo>
                  <a:lnTo>
                    <a:pt x="1465938" y="106691"/>
                  </a:lnTo>
                  <a:cubicBezTo>
                    <a:pt x="1467206" y="84992"/>
                    <a:pt x="1475448" y="74206"/>
                    <a:pt x="1490538" y="74206"/>
                  </a:cubicBezTo>
                  <a:cubicBezTo>
                    <a:pt x="1498907" y="74206"/>
                    <a:pt x="1505120" y="76871"/>
                    <a:pt x="1509178" y="82201"/>
                  </a:cubicBezTo>
                  <a:cubicBezTo>
                    <a:pt x="1513362" y="87530"/>
                    <a:pt x="1515391" y="95398"/>
                    <a:pt x="1515391" y="105549"/>
                  </a:cubicBezTo>
                  <a:lnTo>
                    <a:pt x="1515391" y="106691"/>
                  </a:lnTo>
                  <a:moveTo>
                    <a:pt x="1601110" y="59867"/>
                  </a:moveTo>
                  <a:cubicBezTo>
                    <a:pt x="1594643" y="59867"/>
                    <a:pt x="1589063" y="61898"/>
                    <a:pt x="1584245" y="65704"/>
                  </a:cubicBezTo>
                  <a:cubicBezTo>
                    <a:pt x="1579426" y="69638"/>
                    <a:pt x="1575622" y="75475"/>
                    <a:pt x="1572833" y="83216"/>
                  </a:cubicBezTo>
                  <a:lnTo>
                    <a:pt x="1570931" y="62278"/>
                  </a:lnTo>
                  <a:lnTo>
                    <a:pt x="1555207" y="62278"/>
                  </a:lnTo>
                  <a:lnTo>
                    <a:pt x="1555207" y="165443"/>
                  </a:lnTo>
                  <a:lnTo>
                    <a:pt x="1573593" y="165443"/>
                  </a:lnTo>
                  <a:lnTo>
                    <a:pt x="1573593" y="106437"/>
                  </a:lnTo>
                  <a:cubicBezTo>
                    <a:pt x="1575876" y="96540"/>
                    <a:pt x="1579046" y="89307"/>
                    <a:pt x="1582977" y="84612"/>
                  </a:cubicBezTo>
                  <a:cubicBezTo>
                    <a:pt x="1587034" y="79917"/>
                    <a:pt x="1592360" y="77506"/>
                    <a:pt x="1598827" y="77506"/>
                  </a:cubicBezTo>
                  <a:cubicBezTo>
                    <a:pt x="1601744" y="77506"/>
                    <a:pt x="1604914" y="77886"/>
                    <a:pt x="1608084" y="78648"/>
                  </a:cubicBezTo>
                  <a:lnTo>
                    <a:pt x="1611507" y="61009"/>
                  </a:lnTo>
                  <a:cubicBezTo>
                    <a:pt x="1608211" y="60248"/>
                    <a:pt x="1604787" y="59867"/>
                    <a:pt x="1601110" y="59867"/>
                  </a:cubicBezTo>
                  <a:moveTo>
                    <a:pt x="1658171" y="59867"/>
                  </a:moveTo>
                  <a:cubicBezTo>
                    <a:pt x="1650943" y="59867"/>
                    <a:pt x="1644476" y="61136"/>
                    <a:pt x="1638643" y="63547"/>
                  </a:cubicBezTo>
                  <a:cubicBezTo>
                    <a:pt x="1632810" y="65958"/>
                    <a:pt x="1628245" y="69384"/>
                    <a:pt x="1624948" y="73699"/>
                  </a:cubicBezTo>
                  <a:cubicBezTo>
                    <a:pt x="1621778" y="78013"/>
                    <a:pt x="1620130" y="82962"/>
                    <a:pt x="1620130" y="88291"/>
                  </a:cubicBezTo>
                  <a:cubicBezTo>
                    <a:pt x="1620130" y="95778"/>
                    <a:pt x="1622666" y="101869"/>
                    <a:pt x="1627611" y="106691"/>
                  </a:cubicBezTo>
                  <a:cubicBezTo>
                    <a:pt x="1632683" y="111513"/>
                    <a:pt x="1640799" y="115320"/>
                    <a:pt x="1651957" y="118238"/>
                  </a:cubicBezTo>
                  <a:cubicBezTo>
                    <a:pt x="1658932" y="120015"/>
                    <a:pt x="1664257" y="121791"/>
                    <a:pt x="1667808" y="123441"/>
                  </a:cubicBezTo>
                  <a:cubicBezTo>
                    <a:pt x="1671358" y="125091"/>
                    <a:pt x="1673894" y="126994"/>
                    <a:pt x="1675416" y="129151"/>
                  </a:cubicBezTo>
                  <a:cubicBezTo>
                    <a:pt x="1676937" y="131308"/>
                    <a:pt x="1677698" y="134100"/>
                    <a:pt x="1677698" y="137653"/>
                  </a:cubicBezTo>
                  <a:cubicBezTo>
                    <a:pt x="1677698" y="142475"/>
                    <a:pt x="1675543" y="146282"/>
                    <a:pt x="1671485" y="149073"/>
                  </a:cubicBezTo>
                  <a:cubicBezTo>
                    <a:pt x="1667427" y="151865"/>
                    <a:pt x="1661975" y="153261"/>
                    <a:pt x="1655001" y="153261"/>
                  </a:cubicBezTo>
                  <a:cubicBezTo>
                    <a:pt x="1644096" y="153261"/>
                    <a:pt x="1634205" y="149962"/>
                    <a:pt x="1625329" y="143363"/>
                  </a:cubicBezTo>
                  <a:lnTo>
                    <a:pt x="1615438" y="154276"/>
                  </a:lnTo>
                  <a:cubicBezTo>
                    <a:pt x="1626090" y="163285"/>
                    <a:pt x="1639404" y="167727"/>
                    <a:pt x="1655381" y="167727"/>
                  </a:cubicBezTo>
                  <a:cubicBezTo>
                    <a:pt x="1667047" y="167727"/>
                    <a:pt x="1676811" y="165062"/>
                    <a:pt x="1684926" y="159732"/>
                  </a:cubicBezTo>
                  <a:cubicBezTo>
                    <a:pt x="1693042" y="154403"/>
                    <a:pt x="1697099" y="146662"/>
                    <a:pt x="1697099" y="136511"/>
                  </a:cubicBezTo>
                  <a:cubicBezTo>
                    <a:pt x="1697099" y="127882"/>
                    <a:pt x="1694183" y="121030"/>
                    <a:pt x="1688349" y="116081"/>
                  </a:cubicBezTo>
                  <a:cubicBezTo>
                    <a:pt x="1682517" y="111132"/>
                    <a:pt x="1673767" y="107199"/>
                    <a:pt x="1661975" y="104280"/>
                  </a:cubicBezTo>
                  <a:cubicBezTo>
                    <a:pt x="1653479" y="102123"/>
                    <a:pt x="1647519" y="99839"/>
                    <a:pt x="1644222" y="97428"/>
                  </a:cubicBezTo>
                  <a:cubicBezTo>
                    <a:pt x="1640925" y="95144"/>
                    <a:pt x="1639404" y="91844"/>
                    <a:pt x="1639404" y="87657"/>
                  </a:cubicBezTo>
                  <a:cubicBezTo>
                    <a:pt x="1639404" y="83470"/>
                    <a:pt x="1641052" y="80170"/>
                    <a:pt x="1644603" y="77759"/>
                  </a:cubicBezTo>
                  <a:cubicBezTo>
                    <a:pt x="1648026" y="75348"/>
                    <a:pt x="1652718" y="74206"/>
                    <a:pt x="1658805" y="74206"/>
                  </a:cubicBezTo>
                  <a:cubicBezTo>
                    <a:pt x="1663623" y="74206"/>
                    <a:pt x="1668188" y="74968"/>
                    <a:pt x="1672499" y="76364"/>
                  </a:cubicBezTo>
                  <a:cubicBezTo>
                    <a:pt x="1676811" y="77759"/>
                    <a:pt x="1681502" y="80043"/>
                    <a:pt x="1686194" y="82962"/>
                  </a:cubicBezTo>
                  <a:lnTo>
                    <a:pt x="1694056" y="71668"/>
                  </a:lnTo>
                  <a:cubicBezTo>
                    <a:pt x="1688857" y="67735"/>
                    <a:pt x="1683404" y="64816"/>
                    <a:pt x="1677698" y="62786"/>
                  </a:cubicBezTo>
                  <a:cubicBezTo>
                    <a:pt x="1671865" y="60883"/>
                    <a:pt x="1665398" y="59867"/>
                    <a:pt x="1658171" y="59867"/>
                  </a:cubicBezTo>
                  <a:moveTo>
                    <a:pt x="1758852" y="59867"/>
                  </a:moveTo>
                  <a:cubicBezTo>
                    <a:pt x="1748961" y="59867"/>
                    <a:pt x="1740466" y="62151"/>
                    <a:pt x="1733365" y="66593"/>
                  </a:cubicBezTo>
                  <a:cubicBezTo>
                    <a:pt x="1726264" y="71161"/>
                    <a:pt x="1720811" y="77506"/>
                    <a:pt x="1717134" y="85627"/>
                  </a:cubicBezTo>
                  <a:cubicBezTo>
                    <a:pt x="1713330" y="93748"/>
                    <a:pt x="1711555" y="103265"/>
                    <a:pt x="1711555" y="113924"/>
                  </a:cubicBezTo>
                  <a:cubicBezTo>
                    <a:pt x="1711555" y="130547"/>
                    <a:pt x="1715612" y="143617"/>
                    <a:pt x="1723981" y="153261"/>
                  </a:cubicBezTo>
                  <a:cubicBezTo>
                    <a:pt x="1732223" y="162905"/>
                    <a:pt x="1743763" y="167727"/>
                    <a:pt x="1758598" y="167727"/>
                  </a:cubicBezTo>
                  <a:cubicBezTo>
                    <a:pt x="1768362" y="167727"/>
                    <a:pt x="1776858" y="165570"/>
                    <a:pt x="1783832" y="161001"/>
                  </a:cubicBezTo>
                  <a:cubicBezTo>
                    <a:pt x="1790933" y="156560"/>
                    <a:pt x="1796385" y="150215"/>
                    <a:pt x="1800063" y="142094"/>
                  </a:cubicBezTo>
                  <a:cubicBezTo>
                    <a:pt x="1803867" y="133846"/>
                    <a:pt x="1805769" y="124456"/>
                    <a:pt x="1805769" y="113797"/>
                  </a:cubicBezTo>
                  <a:cubicBezTo>
                    <a:pt x="1805769" y="97174"/>
                    <a:pt x="1801584" y="84104"/>
                    <a:pt x="1793469" y="74333"/>
                  </a:cubicBezTo>
                  <a:cubicBezTo>
                    <a:pt x="1785227" y="64689"/>
                    <a:pt x="1773688" y="59867"/>
                    <a:pt x="1758852" y="59867"/>
                  </a:cubicBezTo>
                  <a:moveTo>
                    <a:pt x="1758852" y="74333"/>
                  </a:moveTo>
                  <a:cubicBezTo>
                    <a:pt x="1776858" y="74333"/>
                    <a:pt x="1785861" y="87530"/>
                    <a:pt x="1785861" y="113797"/>
                  </a:cubicBezTo>
                  <a:cubicBezTo>
                    <a:pt x="1785861" y="140064"/>
                    <a:pt x="1776858" y="153261"/>
                    <a:pt x="1758598" y="153261"/>
                  </a:cubicBezTo>
                  <a:cubicBezTo>
                    <a:pt x="1740466" y="153261"/>
                    <a:pt x="1731336" y="140191"/>
                    <a:pt x="1731336" y="113924"/>
                  </a:cubicBezTo>
                  <a:cubicBezTo>
                    <a:pt x="1731336" y="87530"/>
                    <a:pt x="1740466" y="74333"/>
                    <a:pt x="1758852" y="74333"/>
                  </a:cubicBezTo>
                  <a:moveTo>
                    <a:pt x="1873862" y="59867"/>
                  </a:moveTo>
                  <a:cubicBezTo>
                    <a:pt x="1867268" y="59867"/>
                    <a:pt x="1861055" y="61517"/>
                    <a:pt x="1855602" y="64562"/>
                  </a:cubicBezTo>
                  <a:cubicBezTo>
                    <a:pt x="1850023" y="67735"/>
                    <a:pt x="1845331" y="72049"/>
                    <a:pt x="1841654" y="77506"/>
                  </a:cubicBezTo>
                  <a:lnTo>
                    <a:pt x="1840006" y="62278"/>
                  </a:lnTo>
                  <a:lnTo>
                    <a:pt x="1824155" y="62278"/>
                  </a:lnTo>
                  <a:lnTo>
                    <a:pt x="1824155" y="165443"/>
                  </a:lnTo>
                  <a:lnTo>
                    <a:pt x="1842668" y="165443"/>
                  </a:lnTo>
                  <a:lnTo>
                    <a:pt x="1842668" y="92225"/>
                  </a:lnTo>
                  <a:cubicBezTo>
                    <a:pt x="1846346" y="86388"/>
                    <a:pt x="1850404" y="81820"/>
                    <a:pt x="1854715" y="78648"/>
                  </a:cubicBezTo>
                  <a:cubicBezTo>
                    <a:pt x="1858899" y="75602"/>
                    <a:pt x="1863845" y="73953"/>
                    <a:pt x="1869550" y="73953"/>
                  </a:cubicBezTo>
                  <a:cubicBezTo>
                    <a:pt x="1875003" y="73953"/>
                    <a:pt x="1879061" y="75475"/>
                    <a:pt x="1881977" y="78521"/>
                  </a:cubicBezTo>
                  <a:cubicBezTo>
                    <a:pt x="1884767" y="81439"/>
                    <a:pt x="1886162" y="86642"/>
                    <a:pt x="1886162" y="94002"/>
                  </a:cubicBezTo>
                  <a:lnTo>
                    <a:pt x="1886162" y="165443"/>
                  </a:lnTo>
                  <a:lnTo>
                    <a:pt x="1904548" y="165443"/>
                  </a:lnTo>
                  <a:lnTo>
                    <a:pt x="1904548" y="91464"/>
                  </a:lnTo>
                  <a:cubicBezTo>
                    <a:pt x="1904548" y="81566"/>
                    <a:pt x="1901885" y="73953"/>
                    <a:pt x="1896433" y="68369"/>
                  </a:cubicBezTo>
                  <a:cubicBezTo>
                    <a:pt x="1890980" y="62659"/>
                    <a:pt x="1883499" y="59867"/>
                    <a:pt x="1873862" y="59867"/>
                  </a:cubicBezTo>
                  <a:moveTo>
                    <a:pt x="2000791" y="141333"/>
                  </a:moveTo>
                  <a:lnTo>
                    <a:pt x="2000791" y="94129"/>
                  </a:lnTo>
                  <a:cubicBezTo>
                    <a:pt x="2000791" y="83216"/>
                    <a:pt x="1997748" y="74714"/>
                    <a:pt x="1991534" y="68750"/>
                  </a:cubicBezTo>
                  <a:cubicBezTo>
                    <a:pt x="1985448" y="62913"/>
                    <a:pt x="1976191" y="59867"/>
                    <a:pt x="1963765" y="59867"/>
                  </a:cubicBezTo>
                  <a:cubicBezTo>
                    <a:pt x="1952479" y="59867"/>
                    <a:pt x="1940306" y="62278"/>
                    <a:pt x="1927246" y="66973"/>
                  </a:cubicBezTo>
                  <a:lnTo>
                    <a:pt x="1931811" y="80043"/>
                  </a:lnTo>
                  <a:cubicBezTo>
                    <a:pt x="1943096" y="76364"/>
                    <a:pt x="1952606" y="74587"/>
                    <a:pt x="1960341" y="74587"/>
                  </a:cubicBezTo>
                  <a:cubicBezTo>
                    <a:pt x="1967822" y="74587"/>
                    <a:pt x="1973402" y="76110"/>
                    <a:pt x="1976952" y="79282"/>
                  </a:cubicBezTo>
                  <a:cubicBezTo>
                    <a:pt x="1980503" y="82454"/>
                    <a:pt x="1982405" y="87657"/>
                    <a:pt x="1982405" y="94890"/>
                  </a:cubicBezTo>
                  <a:lnTo>
                    <a:pt x="1982405" y="102630"/>
                  </a:lnTo>
                  <a:lnTo>
                    <a:pt x="1966174" y="102630"/>
                  </a:lnTo>
                  <a:cubicBezTo>
                    <a:pt x="1951338" y="102630"/>
                    <a:pt x="1939799" y="105549"/>
                    <a:pt x="1931684" y="111386"/>
                  </a:cubicBezTo>
                  <a:cubicBezTo>
                    <a:pt x="1923695" y="117223"/>
                    <a:pt x="1919638" y="125725"/>
                    <a:pt x="1919638" y="136638"/>
                  </a:cubicBezTo>
                  <a:cubicBezTo>
                    <a:pt x="1919638" y="145901"/>
                    <a:pt x="1922681" y="153388"/>
                    <a:pt x="1928640" y="159225"/>
                  </a:cubicBezTo>
                  <a:cubicBezTo>
                    <a:pt x="1934600" y="164935"/>
                    <a:pt x="1942842" y="167727"/>
                    <a:pt x="1953240" y="167727"/>
                  </a:cubicBezTo>
                  <a:cubicBezTo>
                    <a:pt x="1967189" y="167727"/>
                    <a:pt x="1977713" y="162651"/>
                    <a:pt x="1984814" y="152373"/>
                  </a:cubicBezTo>
                  <a:cubicBezTo>
                    <a:pt x="1986335" y="157321"/>
                    <a:pt x="1988872" y="160874"/>
                    <a:pt x="1992169" y="163285"/>
                  </a:cubicBezTo>
                  <a:cubicBezTo>
                    <a:pt x="1995465" y="165570"/>
                    <a:pt x="1999903" y="167092"/>
                    <a:pt x="2005356" y="167727"/>
                  </a:cubicBezTo>
                  <a:lnTo>
                    <a:pt x="2009667" y="155291"/>
                  </a:lnTo>
                  <a:cubicBezTo>
                    <a:pt x="2006624" y="154149"/>
                    <a:pt x="2004469" y="152626"/>
                    <a:pt x="2002947" y="150596"/>
                  </a:cubicBezTo>
                  <a:cubicBezTo>
                    <a:pt x="2001552" y="148693"/>
                    <a:pt x="2000791" y="145520"/>
                    <a:pt x="2000791" y="141333"/>
                  </a:cubicBezTo>
                  <a:moveTo>
                    <a:pt x="1957551" y="154276"/>
                  </a:moveTo>
                  <a:cubicBezTo>
                    <a:pt x="1951465" y="154276"/>
                    <a:pt x="1946900" y="152753"/>
                    <a:pt x="1943857" y="149581"/>
                  </a:cubicBezTo>
                  <a:cubicBezTo>
                    <a:pt x="1940813" y="146409"/>
                    <a:pt x="1939292" y="141840"/>
                    <a:pt x="1939292" y="135623"/>
                  </a:cubicBezTo>
                  <a:cubicBezTo>
                    <a:pt x="1939292" y="121538"/>
                    <a:pt x="1949056" y="114558"/>
                    <a:pt x="1968583" y="114558"/>
                  </a:cubicBezTo>
                  <a:lnTo>
                    <a:pt x="1982405" y="114558"/>
                  </a:lnTo>
                  <a:lnTo>
                    <a:pt x="1982405" y="138161"/>
                  </a:lnTo>
                  <a:cubicBezTo>
                    <a:pt x="1976318" y="148946"/>
                    <a:pt x="1968076" y="154276"/>
                    <a:pt x="1957551" y="154276"/>
                  </a:cubicBezTo>
                  <a:moveTo>
                    <a:pt x="2049737" y="167727"/>
                  </a:moveTo>
                  <a:cubicBezTo>
                    <a:pt x="2055063" y="167727"/>
                    <a:pt x="2059881" y="166585"/>
                    <a:pt x="2064319" y="164301"/>
                  </a:cubicBezTo>
                  <a:lnTo>
                    <a:pt x="2059501" y="151738"/>
                  </a:lnTo>
                  <a:cubicBezTo>
                    <a:pt x="2057599" y="152500"/>
                    <a:pt x="2055316" y="152880"/>
                    <a:pt x="2052780" y="152880"/>
                  </a:cubicBezTo>
                  <a:cubicBezTo>
                    <a:pt x="2050371" y="152880"/>
                    <a:pt x="2048596" y="152246"/>
                    <a:pt x="2047581" y="150977"/>
                  </a:cubicBezTo>
                  <a:cubicBezTo>
                    <a:pt x="2046567" y="149581"/>
                    <a:pt x="2046060" y="147551"/>
                    <a:pt x="2046060" y="144632"/>
                  </a:cubicBezTo>
                  <a:lnTo>
                    <a:pt x="2046060" y="18627"/>
                  </a:lnTo>
                  <a:lnTo>
                    <a:pt x="2027673" y="20784"/>
                  </a:lnTo>
                  <a:lnTo>
                    <a:pt x="2027673" y="145013"/>
                  </a:lnTo>
                  <a:cubicBezTo>
                    <a:pt x="2027673" y="152246"/>
                    <a:pt x="2029575" y="157829"/>
                    <a:pt x="2033633" y="161763"/>
                  </a:cubicBezTo>
                  <a:cubicBezTo>
                    <a:pt x="2037564" y="165823"/>
                    <a:pt x="2042890" y="167727"/>
                    <a:pt x="2049737" y="167727"/>
                  </a:cubicBezTo>
                  <a:moveTo>
                    <a:pt x="2129496" y="30555"/>
                  </a:moveTo>
                  <a:lnTo>
                    <a:pt x="2129496" y="165443"/>
                  </a:lnTo>
                  <a:lnTo>
                    <a:pt x="2203041" y="165443"/>
                  </a:lnTo>
                  <a:lnTo>
                    <a:pt x="2205324" y="149200"/>
                  </a:lnTo>
                  <a:lnTo>
                    <a:pt x="2148516" y="149200"/>
                  </a:lnTo>
                  <a:lnTo>
                    <a:pt x="2148516" y="30555"/>
                  </a:lnTo>
                  <a:lnTo>
                    <a:pt x="2129496" y="30555"/>
                  </a:lnTo>
                  <a:moveTo>
                    <a:pt x="2297509" y="141333"/>
                  </a:moveTo>
                  <a:lnTo>
                    <a:pt x="2297509" y="94129"/>
                  </a:lnTo>
                  <a:cubicBezTo>
                    <a:pt x="2297509" y="83216"/>
                    <a:pt x="2294466" y="74714"/>
                    <a:pt x="2288253" y="68750"/>
                  </a:cubicBezTo>
                  <a:cubicBezTo>
                    <a:pt x="2282166" y="62913"/>
                    <a:pt x="2272909" y="59867"/>
                    <a:pt x="2260483" y="59867"/>
                  </a:cubicBezTo>
                  <a:cubicBezTo>
                    <a:pt x="2249197" y="59867"/>
                    <a:pt x="2237024" y="62278"/>
                    <a:pt x="2223964" y="66973"/>
                  </a:cubicBezTo>
                  <a:lnTo>
                    <a:pt x="2228528" y="80043"/>
                  </a:lnTo>
                  <a:cubicBezTo>
                    <a:pt x="2239814" y="76364"/>
                    <a:pt x="2249197" y="74587"/>
                    <a:pt x="2257059" y="74587"/>
                  </a:cubicBezTo>
                  <a:cubicBezTo>
                    <a:pt x="2264540" y="74587"/>
                    <a:pt x="2269993" y="76110"/>
                    <a:pt x="2273670" y="79282"/>
                  </a:cubicBezTo>
                  <a:cubicBezTo>
                    <a:pt x="2277221" y="82454"/>
                    <a:pt x="2279123" y="87657"/>
                    <a:pt x="2279123" y="94890"/>
                  </a:cubicBezTo>
                  <a:lnTo>
                    <a:pt x="2279123" y="102630"/>
                  </a:lnTo>
                  <a:lnTo>
                    <a:pt x="2262765" y="102630"/>
                  </a:lnTo>
                  <a:cubicBezTo>
                    <a:pt x="2247929" y="102630"/>
                    <a:pt x="2236517" y="105549"/>
                    <a:pt x="2228402" y="111386"/>
                  </a:cubicBezTo>
                  <a:cubicBezTo>
                    <a:pt x="2220413" y="117223"/>
                    <a:pt x="2216356" y="125725"/>
                    <a:pt x="2216356" y="136638"/>
                  </a:cubicBezTo>
                  <a:cubicBezTo>
                    <a:pt x="2216356" y="145901"/>
                    <a:pt x="2219272" y="153388"/>
                    <a:pt x="2225358" y="159225"/>
                  </a:cubicBezTo>
                  <a:cubicBezTo>
                    <a:pt x="2231318" y="164935"/>
                    <a:pt x="2239560" y="167727"/>
                    <a:pt x="2249958" y="167727"/>
                  </a:cubicBezTo>
                  <a:cubicBezTo>
                    <a:pt x="2263906" y="167727"/>
                    <a:pt x="2274431" y="162651"/>
                    <a:pt x="2281532" y="152373"/>
                  </a:cubicBezTo>
                  <a:cubicBezTo>
                    <a:pt x="2283054" y="157321"/>
                    <a:pt x="2285590" y="160874"/>
                    <a:pt x="2288887" y="163285"/>
                  </a:cubicBezTo>
                  <a:cubicBezTo>
                    <a:pt x="2292184" y="165570"/>
                    <a:pt x="2296621" y="167092"/>
                    <a:pt x="2302074" y="167727"/>
                  </a:cubicBezTo>
                  <a:lnTo>
                    <a:pt x="2306385" y="155291"/>
                  </a:lnTo>
                  <a:cubicBezTo>
                    <a:pt x="2303342" y="154149"/>
                    <a:pt x="2301186" y="152626"/>
                    <a:pt x="2299665" y="150596"/>
                  </a:cubicBezTo>
                  <a:cubicBezTo>
                    <a:pt x="2298270" y="148693"/>
                    <a:pt x="2297509" y="145520"/>
                    <a:pt x="2297509" y="141333"/>
                  </a:cubicBezTo>
                  <a:moveTo>
                    <a:pt x="2254143" y="154276"/>
                  </a:moveTo>
                  <a:cubicBezTo>
                    <a:pt x="2248183" y="154276"/>
                    <a:pt x="2243618" y="152753"/>
                    <a:pt x="2240575" y="149581"/>
                  </a:cubicBezTo>
                  <a:cubicBezTo>
                    <a:pt x="2237532" y="146409"/>
                    <a:pt x="2236010" y="141840"/>
                    <a:pt x="2236010" y="135623"/>
                  </a:cubicBezTo>
                  <a:cubicBezTo>
                    <a:pt x="2236010" y="121538"/>
                    <a:pt x="2245774" y="114558"/>
                    <a:pt x="2265175" y="114558"/>
                  </a:cubicBezTo>
                  <a:lnTo>
                    <a:pt x="2279123" y="114558"/>
                  </a:lnTo>
                  <a:lnTo>
                    <a:pt x="2279123" y="138161"/>
                  </a:lnTo>
                  <a:cubicBezTo>
                    <a:pt x="2273036" y="148946"/>
                    <a:pt x="2264794" y="154276"/>
                    <a:pt x="2254143" y="154276"/>
                  </a:cubicBezTo>
                  <a:moveTo>
                    <a:pt x="2433441" y="62278"/>
                  </a:moveTo>
                  <a:lnTo>
                    <a:pt x="2414168" y="152880"/>
                  </a:lnTo>
                  <a:lnTo>
                    <a:pt x="2394386" y="62278"/>
                  </a:lnTo>
                  <a:lnTo>
                    <a:pt x="2373718" y="62278"/>
                  </a:lnTo>
                  <a:lnTo>
                    <a:pt x="2352795" y="152880"/>
                  </a:lnTo>
                  <a:lnTo>
                    <a:pt x="2333775" y="62278"/>
                  </a:lnTo>
                  <a:lnTo>
                    <a:pt x="2315388" y="62278"/>
                  </a:lnTo>
                  <a:lnTo>
                    <a:pt x="2339988" y="165443"/>
                  </a:lnTo>
                  <a:lnTo>
                    <a:pt x="2364461" y="165443"/>
                  </a:lnTo>
                  <a:lnTo>
                    <a:pt x="2383481" y="78521"/>
                  </a:lnTo>
                  <a:lnTo>
                    <a:pt x="2401995" y="165443"/>
                  </a:lnTo>
                  <a:lnTo>
                    <a:pt x="2426974" y="165443"/>
                  </a:lnTo>
                  <a:lnTo>
                    <a:pt x="2451067" y="62278"/>
                  </a:lnTo>
                  <a:lnTo>
                    <a:pt x="2433441" y="62278"/>
                  </a:lnTo>
                  <a:moveTo>
                    <a:pt x="2655600" y="165443"/>
                  </a:moveTo>
                  <a:lnTo>
                    <a:pt x="2674620" y="165443"/>
                  </a:lnTo>
                  <a:lnTo>
                    <a:pt x="2674620" y="30555"/>
                  </a:lnTo>
                  <a:lnTo>
                    <a:pt x="2655600" y="30555"/>
                  </a:lnTo>
                  <a:lnTo>
                    <a:pt x="2655600" y="165443"/>
                  </a:lnTo>
                  <a:moveTo>
                    <a:pt x="2747405" y="59867"/>
                  </a:moveTo>
                  <a:cubicBezTo>
                    <a:pt x="2740684" y="59867"/>
                    <a:pt x="2734597" y="61517"/>
                    <a:pt x="2729018" y="64562"/>
                  </a:cubicBezTo>
                  <a:cubicBezTo>
                    <a:pt x="2723439" y="67735"/>
                    <a:pt x="2718874" y="72049"/>
                    <a:pt x="2715070" y="77506"/>
                  </a:cubicBezTo>
                  <a:lnTo>
                    <a:pt x="2713548" y="62278"/>
                  </a:lnTo>
                  <a:lnTo>
                    <a:pt x="2697698" y="62278"/>
                  </a:lnTo>
                  <a:lnTo>
                    <a:pt x="2697698" y="165443"/>
                  </a:lnTo>
                  <a:lnTo>
                    <a:pt x="2716084" y="165443"/>
                  </a:lnTo>
                  <a:lnTo>
                    <a:pt x="2716084" y="92225"/>
                  </a:lnTo>
                  <a:cubicBezTo>
                    <a:pt x="2719888" y="86388"/>
                    <a:pt x="2723819" y="81820"/>
                    <a:pt x="2728130" y="78648"/>
                  </a:cubicBezTo>
                  <a:cubicBezTo>
                    <a:pt x="2732442" y="75602"/>
                    <a:pt x="2737387" y="73953"/>
                    <a:pt x="2742966" y="73953"/>
                  </a:cubicBezTo>
                  <a:cubicBezTo>
                    <a:pt x="2748419" y="73953"/>
                    <a:pt x="2752604" y="75475"/>
                    <a:pt x="2755393" y="78521"/>
                  </a:cubicBezTo>
                  <a:cubicBezTo>
                    <a:pt x="2758183" y="81439"/>
                    <a:pt x="2759578" y="86642"/>
                    <a:pt x="2759578" y="94002"/>
                  </a:cubicBezTo>
                  <a:lnTo>
                    <a:pt x="2759578" y="165443"/>
                  </a:lnTo>
                  <a:lnTo>
                    <a:pt x="2778091" y="165443"/>
                  </a:lnTo>
                  <a:lnTo>
                    <a:pt x="2778091" y="91464"/>
                  </a:lnTo>
                  <a:cubicBezTo>
                    <a:pt x="2778091" y="81566"/>
                    <a:pt x="2775301" y="73953"/>
                    <a:pt x="2769975" y="68369"/>
                  </a:cubicBezTo>
                  <a:cubicBezTo>
                    <a:pt x="2764523" y="62659"/>
                    <a:pt x="2757042" y="59867"/>
                    <a:pt x="2747405" y="59867"/>
                  </a:cubicBezTo>
                  <a:moveTo>
                    <a:pt x="2863809" y="62278"/>
                  </a:moveTo>
                  <a:lnTo>
                    <a:pt x="2836420" y="149327"/>
                  </a:lnTo>
                  <a:lnTo>
                    <a:pt x="2808777" y="62278"/>
                  </a:lnTo>
                  <a:lnTo>
                    <a:pt x="2788742" y="62278"/>
                  </a:lnTo>
                  <a:lnTo>
                    <a:pt x="2825135" y="165443"/>
                  </a:lnTo>
                  <a:lnTo>
                    <a:pt x="2847452" y="165443"/>
                  </a:lnTo>
                  <a:lnTo>
                    <a:pt x="2883337" y="62278"/>
                  </a:lnTo>
                  <a:lnTo>
                    <a:pt x="2863809" y="62278"/>
                  </a:lnTo>
                  <a:moveTo>
                    <a:pt x="2975268" y="110752"/>
                  </a:moveTo>
                  <a:cubicBezTo>
                    <a:pt x="2975268" y="94890"/>
                    <a:pt x="2971591" y="82454"/>
                    <a:pt x="2964110" y="73445"/>
                  </a:cubicBezTo>
                  <a:cubicBezTo>
                    <a:pt x="2956629" y="64436"/>
                    <a:pt x="2945851" y="59867"/>
                    <a:pt x="2931776" y="59867"/>
                  </a:cubicBezTo>
                  <a:cubicBezTo>
                    <a:pt x="2922899" y="59867"/>
                    <a:pt x="2915038" y="62278"/>
                    <a:pt x="2908444" y="66973"/>
                  </a:cubicBezTo>
                  <a:cubicBezTo>
                    <a:pt x="2901850" y="71668"/>
                    <a:pt x="2896778" y="78140"/>
                    <a:pt x="2893228" y="86388"/>
                  </a:cubicBezTo>
                  <a:cubicBezTo>
                    <a:pt x="2889677" y="94763"/>
                    <a:pt x="2887902" y="104153"/>
                    <a:pt x="2887902" y="114939"/>
                  </a:cubicBezTo>
                  <a:cubicBezTo>
                    <a:pt x="2887902" y="131308"/>
                    <a:pt x="2892086" y="144251"/>
                    <a:pt x="2900202" y="153642"/>
                  </a:cubicBezTo>
                  <a:cubicBezTo>
                    <a:pt x="2908444" y="163032"/>
                    <a:pt x="2919983" y="167727"/>
                    <a:pt x="2934565" y="167727"/>
                  </a:cubicBezTo>
                  <a:cubicBezTo>
                    <a:pt x="2948006" y="167727"/>
                    <a:pt x="2960306" y="163539"/>
                    <a:pt x="2971465" y="154910"/>
                  </a:cubicBezTo>
                  <a:lnTo>
                    <a:pt x="2963476" y="144125"/>
                  </a:lnTo>
                  <a:cubicBezTo>
                    <a:pt x="2958784" y="147170"/>
                    <a:pt x="2954346" y="149454"/>
                    <a:pt x="2950035" y="150977"/>
                  </a:cubicBezTo>
                  <a:cubicBezTo>
                    <a:pt x="2945724" y="152373"/>
                    <a:pt x="2941159" y="153134"/>
                    <a:pt x="2936087" y="153134"/>
                  </a:cubicBezTo>
                  <a:cubicBezTo>
                    <a:pt x="2927971" y="153134"/>
                    <a:pt x="2921504" y="150469"/>
                    <a:pt x="2916432" y="145013"/>
                  </a:cubicBezTo>
                  <a:cubicBezTo>
                    <a:pt x="2911360" y="139683"/>
                    <a:pt x="2908317" y="131308"/>
                    <a:pt x="2907556" y="120015"/>
                  </a:cubicBezTo>
                  <a:lnTo>
                    <a:pt x="2974888" y="120015"/>
                  </a:lnTo>
                  <a:cubicBezTo>
                    <a:pt x="2975142" y="116842"/>
                    <a:pt x="2975268" y="113797"/>
                    <a:pt x="2975268" y="110752"/>
                  </a:cubicBezTo>
                  <a:moveTo>
                    <a:pt x="2957136" y="106691"/>
                  </a:moveTo>
                  <a:lnTo>
                    <a:pt x="2907556" y="106691"/>
                  </a:lnTo>
                  <a:cubicBezTo>
                    <a:pt x="2908951" y="84992"/>
                    <a:pt x="2917067" y="74206"/>
                    <a:pt x="2932283" y="74206"/>
                  </a:cubicBezTo>
                  <a:cubicBezTo>
                    <a:pt x="2940525" y="74206"/>
                    <a:pt x="2946738" y="76871"/>
                    <a:pt x="2950923" y="82201"/>
                  </a:cubicBezTo>
                  <a:cubicBezTo>
                    <a:pt x="2954980" y="87530"/>
                    <a:pt x="2957136" y="95398"/>
                    <a:pt x="2957136" y="105549"/>
                  </a:cubicBezTo>
                  <a:lnTo>
                    <a:pt x="2957136" y="106691"/>
                  </a:lnTo>
                  <a:moveTo>
                    <a:pt x="3029413" y="59867"/>
                  </a:moveTo>
                  <a:cubicBezTo>
                    <a:pt x="3022186" y="59867"/>
                    <a:pt x="3015718" y="61136"/>
                    <a:pt x="3009886" y="63547"/>
                  </a:cubicBezTo>
                  <a:cubicBezTo>
                    <a:pt x="3004053" y="65958"/>
                    <a:pt x="2999488" y="69384"/>
                    <a:pt x="2996318" y="73699"/>
                  </a:cubicBezTo>
                  <a:cubicBezTo>
                    <a:pt x="2993021" y="78013"/>
                    <a:pt x="2991373" y="82962"/>
                    <a:pt x="2991373" y="88291"/>
                  </a:cubicBezTo>
                  <a:cubicBezTo>
                    <a:pt x="2991373" y="95778"/>
                    <a:pt x="2993909" y="101869"/>
                    <a:pt x="2998854" y="106691"/>
                  </a:cubicBezTo>
                  <a:cubicBezTo>
                    <a:pt x="3003926" y="111513"/>
                    <a:pt x="3012041" y="115320"/>
                    <a:pt x="3023200" y="118238"/>
                  </a:cubicBezTo>
                  <a:cubicBezTo>
                    <a:pt x="3030174" y="120015"/>
                    <a:pt x="3035500" y="121791"/>
                    <a:pt x="3039050" y="123441"/>
                  </a:cubicBezTo>
                  <a:cubicBezTo>
                    <a:pt x="3042727" y="125091"/>
                    <a:pt x="3045264" y="126994"/>
                    <a:pt x="3046658" y="129151"/>
                  </a:cubicBezTo>
                  <a:cubicBezTo>
                    <a:pt x="3048180" y="131308"/>
                    <a:pt x="3048941" y="134100"/>
                    <a:pt x="3048941" y="137653"/>
                  </a:cubicBezTo>
                  <a:cubicBezTo>
                    <a:pt x="3048941" y="142475"/>
                    <a:pt x="3046912" y="146282"/>
                    <a:pt x="3042727" y="149073"/>
                  </a:cubicBezTo>
                  <a:cubicBezTo>
                    <a:pt x="3038670" y="151865"/>
                    <a:pt x="3033217" y="153261"/>
                    <a:pt x="3026243" y="153261"/>
                  </a:cubicBezTo>
                  <a:cubicBezTo>
                    <a:pt x="3015465" y="153261"/>
                    <a:pt x="3005574" y="149962"/>
                    <a:pt x="2996572" y="143363"/>
                  </a:cubicBezTo>
                  <a:lnTo>
                    <a:pt x="2986808" y="154276"/>
                  </a:lnTo>
                  <a:cubicBezTo>
                    <a:pt x="2997333" y="163285"/>
                    <a:pt x="3010647" y="167727"/>
                    <a:pt x="3026624" y="167727"/>
                  </a:cubicBezTo>
                  <a:cubicBezTo>
                    <a:pt x="3038290" y="167727"/>
                    <a:pt x="3048180" y="165062"/>
                    <a:pt x="3056169" y="159732"/>
                  </a:cubicBezTo>
                  <a:cubicBezTo>
                    <a:pt x="3064284" y="154403"/>
                    <a:pt x="3068342" y="146662"/>
                    <a:pt x="3068342" y="136511"/>
                  </a:cubicBezTo>
                  <a:cubicBezTo>
                    <a:pt x="3068342" y="127882"/>
                    <a:pt x="3065426" y="121030"/>
                    <a:pt x="3059592" y="116081"/>
                  </a:cubicBezTo>
                  <a:cubicBezTo>
                    <a:pt x="3053759" y="111132"/>
                    <a:pt x="3045010" y="107199"/>
                    <a:pt x="3033217" y="104280"/>
                  </a:cubicBezTo>
                  <a:cubicBezTo>
                    <a:pt x="3024722" y="102123"/>
                    <a:pt x="3018762" y="99839"/>
                    <a:pt x="3015465" y="97428"/>
                  </a:cubicBezTo>
                  <a:cubicBezTo>
                    <a:pt x="3012295" y="95144"/>
                    <a:pt x="3010647" y="91844"/>
                    <a:pt x="3010647" y="87657"/>
                  </a:cubicBezTo>
                  <a:cubicBezTo>
                    <a:pt x="3010647" y="83470"/>
                    <a:pt x="3012295" y="80170"/>
                    <a:pt x="3015845" y="77759"/>
                  </a:cubicBezTo>
                  <a:cubicBezTo>
                    <a:pt x="3019269" y="75348"/>
                    <a:pt x="3024088" y="74206"/>
                    <a:pt x="3030047" y="74206"/>
                  </a:cubicBezTo>
                  <a:cubicBezTo>
                    <a:pt x="3034866" y="74206"/>
                    <a:pt x="3039431" y="74968"/>
                    <a:pt x="3043742" y="76364"/>
                  </a:cubicBezTo>
                  <a:cubicBezTo>
                    <a:pt x="3048180" y="77759"/>
                    <a:pt x="3052745" y="80043"/>
                    <a:pt x="3057564" y="82962"/>
                  </a:cubicBezTo>
                  <a:lnTo>
                    <a:pt x="3065299" y="71668"/>
                  </a:lnTo>
                  <a:cubicBezTo>
                    <a:pt x="3060099" y="67735"/>
                    <a:pt x="3054647" y="64816"/>
                    <a:pt x="3048941" y="62786"/>
                  </a:cubicBezTo>
                  <a:cubicBezTo>
                    <a:pt x="3043108" y="60883"/>
                    <a:pt x="3036641" y="59867"/>
                    <a:pt x="3029413" y="59867"/>
                  </a:cubicBezTo>
                  <a:moveTo>
                    <a:pt x="3140746" y="148820"/>
                  </a:moveTo>
                  <a:cubicBezTo>
                    <a:pt x="3135547" y="151484"/>
                    <a:pt x="3130855" y="152880"/>
                    <a:pt x="3126671" y="152880"/>
                  </a:cubicBezTo>
                  <a:cubicBezTo>
                    <a:pt x="3122106" y="152880"/>
                    <a:pt x="3118936" y="151738"/>
                    <a:pt x="3116907" y="149327"/>
                  </a:cubicBezTo>
                  <a:cubicBezTo>
                    <a:pt x="3115005" y="146916"/>
                    <a:pt x="3113990" y="142983"/>
                    <a:pt x="3113990" y="137653"/>
                  </a:cubicBezTo>
                  <a:lnTo>
                    <a:pt x="3113990" y="76110"/>
                  </a:lnTo>
                  <a:lnTo>
                    <a:pt x="3137069" y="76110"/>
                  </a:lnTo>
                  <a:lnTo>
                    <a:pt x="3139098" y="62278"/>
                  </a:lnTo>
                  <a:lnTo>
                    <a:pt x="3113990" y="62278"/>
                  </a:lnTo>
                  <a:lnTo>
                    <a:pt x="3113990" y="36773"/>
                  </a:lnTo>
                  <a:lnTo>
                    <a:pt x="3095605" y="38930"/>
                  </a:lnTo>
                  <a:lnTo>
                    <a:pt x="3095605" y="62278"/>
                  </a:lnTo>
                  <a:lnTo>
                    <a:pt x="3077218" y="62278"/>
                  </a:lnTo>
                  <a:lnTo>
                    <a:pt x="3077218" y="76110"/>
                  </a:lnTo>
                  <a:lnTo>
                    <a:pt x="3095605" y="76110"/>
                  </a:lnTo>
                  <a:lnTo>
                    <a:pt x="3095605" y="138414"/>
                  </a:lnTo>
                  <a:cubicBezTo>
                    <a:pt x="3095605" y="147931"/>
                    <a:pt x="3098140" y="155164"/>
                    <a:pt x="3103086" y="160240"/>
                  </a:cubicBezTo>
                  <a:cubicBezTo>
                    <a:pt x="3108158" y="165316"/>
                    <a:pt x="3115132" y="167727"/>
                    <a:pt x="3124135" y="167727"/>
                  </a:cubicBezTo>
                  <a:cubicBezTo>
                    <a:pt x="3132885" y="167727"/>
                    <a:pt x="3140746" y="165443"/>
                    <a:pt x="3147720" y="160748"/>
                  </a:cubicBezTo>
                  <a:lnTo>
                    <a:pt x="3140746" y="148820"/>
                  </a:lnTo>
                  <a:moveTo>
                    <a:pt x="3268817" y="59867"/>
                  </a:moveTo>
                  <a:cubicBezTo>
                    <a:pt x="3261970" y="59867"/>
                    <a:pt x="3256136" y="61517"/>
                    <a:pt x="3251064" y="64689"/>
                  </a:cubicBezTo>
                  <a:cubicBezTo>
                    <a:pt x="3246119" y="67862"/>
                    <a:pt x="3241428" y="72430"/>
                    <a:pt x="3237370" y="78521"/>
                  </a:cubicBezTo>
                  <a:cubicBezTo>
                    <a:pt x="3235341" y="72684"/>
                    <a:pt x="3232044" y="68115"/>
                    <a:pt x="3227479" y="64816"/>
                  </a:cubicBezTo>
                  <a:cubicBezTo>
                    <a:pt x="3222787" y="61517"/>
                    <a:pt x="3217208" y="59867"/>
                    <a:pt x="3210741" y="59867"/>
                  </a:cubicBezTo>
                  <a:cubicBezTo>
                    <a:pt x="3198314" y="59867"/>
                    <a:pt x="3188043" y="65704"/>
                    <a:pt x="3180182" y="77379"/>
                  </a:cubicBezTo>
                  <a:lnTo>
                    <a:pt x="3178660" y="62278"/>
                  </a:lnTo>
                  <a:lnTo>
                    <a:pt x="3162810" y="62278"/>
                  </a:lnTo>
                  <a:lnTo>
                    <a:pt x="3162810" y="165443"/>
                  </a:lnTo>
                  <a:lnTo>
                    <a:pt x="3181196" y="165443"/>
                  </a:lnTo>
                  <a:lnTo>
                    <a:pt x="3181196" y="92225"/>
                  </a:lnTo>
                  <a:cubicBezTo>
                    <a:pt x="3185253" y="86007"/>
                    <a:pt x="3189058" y="81439"/>
                    <a:pt x="3192608" y="78521"/>
                  </a:cubicBezTo>
                  <a:cubicBezTo>
                    <a:pt x="3196286" y="75475"/>
                    <a:pt x="3200724" y="73953"/>
                    <a:pt x="3206049" y="73953"/>
                  </a:cubicBezTo>
                  <a:cubicBezTo>
                    <a:pt x="3215940" y="73953"/>
                    <a:pt x="3220885" y="80678"/>
                    <a:pt x="3220885" y="94002"/>
                  </a:cubicBezTo>
                  <a:lnTo>
                    <a:pt x="3220885" y="165443"/>
                  </a:lnTo>
                  <a:lnTo>
                    <a:pt x="3239398" y="165443"/>
                  </a:lnTo>
                  <a:lnTo>
                    <a:pt x="3239398" y="92225"/>
                  </a:lnTo>
                  <a:cubicBezTo>
                    <a:pt x="3243456" y="85881"/>
                    <a:pt x="3247387" y="81312"/>
                    <a:pt x="3250938" y="78394"/>
                  </a:cubicBezTo>
                  <a:cubicBezTo>
                    <a:pt x="3254615" y="75475"/>
                    <a:pt x="3259053" y="73953"/>
                    <a:pt x="3264252" y="73953"/>
                  </a:cubicBezTo>
                  <a:cubicBezTo>
                    <a:pt x="3274142" y="73953"/>
                    <a:pt x="3279088" y="80678"/>
                    <a:pt x="3279088" y="94002"/>
                  </a:cubicBezTo>
                  <a:lnTo>
                    <a:pt x="3279088" y="165443"/>
                  </a:lnTo>
                  <a:lnTo>
                    <a:pt x="3297474" y="165443"/>
                  </a:lnTo>
                  <a:lnTo>
                    <a:pt x="3297474" y="91464"/>
                  </a:lnTo>
                  <a:cubicBezTo>
                    <a:pt x="3297474" y="81820"/>
                    <a:pt x="3294938" y="74079"/>
                    <a:pt x="3289612" y="68369"/>
                  </a:cubicBezTo>
                  <a:cubicBezTo>
                    <a:pt x="3284413" y="62786"/>
                    <a:pt x="3277566" y="59867"/>
                    <a:pt x="3268817" y="59867"/>
                  </a:cubicBezTo>
                  <a:moveTo>
                    <a:pt x="3402340" y="110752"/>
                  </a:moveTo>
                  <a:cubicBezTo>
                    <a:pt x="3402340" y="94890"/>
                    <a:pt x="3398535" y="82454"/>
                    <a:pt x="3391054" y="73445"/>
                  </a:cubicBezTo>
                  <a:cubicBezTo>
                    <a:pt x="3383573" y="64436"/>
                    <a:pt x="3372922" y="59867"/>
                    <a:pt x="3358846" y="59867"/>
                  </a:cubicBezTo>
                  <a:cubicBezTo>
                    <a:pt x="3349844" y="59867"/>
                    <a:pt x="3342109" y="62278"/>
                    <a:pt x="3335515" y="66973"/>
                  </a:cubicBezTo>
                  <a:cubicBezTo>
                    <a:pt x="3328921" y="71668"/>
                    <a:pt x="3323722" y="78140"/>
                    <a:pt x="3320298" y="86388"/>
                  </a:cubicBezTo>
                  <a:cubicBezTo>
                    <a:pt x="3316748" y="94763"/>
                    <a:pt x="3314973" y="104153"/>
                    <a:pt x="3314973" y="114939"/>
                  </a:cubicBezTo>
                  <a:cubicBezTo>
                    <a:pt x="3314973" y="131308"/>
                    <a:pt x="3319031" y="144251"/>
                    <a:pt x="3327272" y="153642"/>
                  </a:cubicBezTo>
                  <a:cubicBezTo>
                    <a:pt x="3335515" y="163032"/>
                    <a:pt x="3346927" y="167727"/>
                    <a:pt x="3361636" y="167727"/>
                  </a:cubicBezTo>
                  <a:cubicBezTo>
                    <a:pt x="3374950" y="167727"/>
                    <a:pt x="3387251" y="163539"/>
                    <a:pt x="3398535" y="154910"/>
                  </a:cubicBezTo>
                  <a:lnTo>
                    <a:pt x="3390547" y="144125"/>
                  </a:lnTo>
                  <a:cubicBezTo>
                    <a:pt x="3385855" y="147170"/>
                    <a:pt x="3381290" y="149454"/>
                    <a:pt x="3377106" y="150977"/>
                  </a:cubicBezTo>
                  <a:cubicBezTo>
                    <a:pt x="3372795" y="152373"/>
                    <a:pt x="3368103" y="153134"/>
                    <a:pt x="3363031" y="153134"/>
                  </a:cubicBezTo>
                  <a:cubicBezTo>
                    <a:pt x="3355042" y="153134"/>
                    <a:pt x="3348449" y="150469"/>
                    <a:pt x="3343377" y="145013"/>
                  </a:cubicBezTo>
                  <a:cubicBezTo>
                    <a:pt x="3338304" y="139683"/>
                    <a:pt x="3335388" y="131308"/>
                    <a:pt x="3334627" y="120015"/>
                  </a:cubicBezTo>
                  <a:lnTo>
                    <a:pt x="3401959" y="120015"/>
                  </a:lnTo>
                  <a:cubicBezTo>
                    <a:pt x="3402213" y="116842"/>
                    <a:pt x="3402340" y="113797"/>
                    <a:pt x="3402340" y="110752"/>
                  </a:cubicBezTo>
                  <a:moveTo>
                    <a:pt x="3384080" y="106691"/>
                  </a:moveTo>
                  <a:lnTo>
                    <a:pt x="3334627" y="106691"/>
                  </a:lnTo>
                  <a:cubicBezTo>
                    <a:pt x="3335895" y="84992"/>
                    <a:pt x="3344137" y="74206"/>
                    <a:pt x="3359227" y="74206"/>
                  </a:cubicBezTo>
                  <a:cubicBezTo>
                    <a:pt x="3367469" y="74206"/>
                    <a:pt x="3373683" y="76871"/>
                    <a:pt x="3377867" y="82201"/>
                  </a:cubicBezTo>
                  <a:cubicBezTo>
                    <a:pt x="3382051" y="87530"/>
                    <a:pt x="3384080" y="95398"/>
                    <a:pt x="3384080" y="105549"/>
                  </a:cubicBezTo>
                  <a:lnTo>
                    <a:pt x="3384080" y="106691"/>
                  </a:lnTo>
                  <a:moveTo>
                    <a:pt x="3469545" y="59867"/>
                  </a:moveTo>
                  <a:cubicBezTo>
                    <a:pt x="3462824" y="59867"/>
                    <a:pt x="3456738" y="61517"/>
                    <a:pt x="3451159" y="64562"/>
                  </a:cubicBezTo>
                  <a:cubicBezTo>
                    <a:pt x="3445579" y="67735"/>
                    <a:pt x="3441015" y="72049"/>
                    <a:pt x="3437211" y="77506"/>
                  </a:cubicBezTo>
                  <a:lnTo>
                    <a:pt x="3435562" y="62278"/>
                  </a:lnTo>
                  <a:lnTo>
                    <a:pt x="3419838" y="62278"/>
                  </a:lnTo>
                  <a:lnTo>
                    <a:pt x="3419838" y="165443"/>
                  </a:lnTo>
                  <a:lnTo>
                    <a:pt x="3438225" y="165443"/>
                  </a:lnTo>
                  <a:lnTo>
                    <a:pt x="3438225" y="92225"/>
                  </a:lnTo>
                  <a:cubicBezTo>
                    <a:pt x="3441902" y="86388"/>
                    <a:pt x="3445959" y="81820"/>
                    <a:pt x="3450271" y="78648"/>
                  </a:cubicBezTo>
                  <a:cubicBezTo>
                    <a:pt x="3454583" y="75602"/>
                    <a:pt x="3459527" y="73953"/>
                    <a:pt x="3465107" y="73953"/>
                  </a:cubicBezTo>
                  <a:cubicBezTo>
                    <a:pt x="3470559" y="73953"/>
                    <a:pt x="3474744" y="75475"/>
                    <a:pt x="3477534" y="78521"/>
                  </a:cubicBezTo>
                  <a:cubicBezTo>
                    <a:pt x="3480323" y="81439"/>
                    <a:pt x="3481718" y="86642"/>
                    <a:pt x="3481718" y="94002"/>
                  </a:cubicBezTo>
                  <a:lnTo>
                    <a:pt x="3481718" y="165443"/>
                  </a:lnTo>
                  <a:lnTo>
                    <a:pt x="3500231" y="165443"/>
                  </a:lnTo>
                  <a:lnTo>
                    <a:pt x="3500231" y="91464"/>
                  </a:lnTo>
                  <a:cubicBezTo>
                    <a:pt x="3500231" y="81566"/>
                    <a:pt x="3497442" y="73953"/>
                    <a:pt x="3491989" y="68369"/>
                  </a:cubicBezTo>
                  <a:cubicBezTo>
                    <a:pt x="3486663" y="62659"/>
                    <a:pt x="3479182" y="59867"/>
                    <a:pt x="3469545" y="59867"/>
                  </a:cubicBezTo>
                  <a:moveTo>
                    <a:pt x="3579610" y="148820"/>
                  </a:moveTo>
                  <a:cubicBezTo>
                    <a:pt x="3574284" y="151484"/>
                    <a:pt x="3569719" y="152880"/>
                    <a:pt x="3565535" y="152880"/>
                  </a:cubicBezTo>
                  <a:cubicBezTo>
                    <a:pt x="3560969" y="152880"/>
                    <a:pt x="3557799" y="151738"/>
                    <a:pt x="3555771" y="149327"/>
                  </a:cubicBezTo>
                  <a:cubicBezTo>
                    <a:pt x="3553869" y="146916"/>
                    <a:pt x="3552855" y="142983"/>
                    <a:pt x="3552855" y="137653"/>
                  </a:cubicBezTo>
                  <a:lnTo>
                    <a:pt x="3552855" y="76110"/>
                  </a:lnTo>
                  <a:lnTo>
                    <a:pt x="3575932" y="76110"/>
                  </a:lnTo>
                  <a:lnTo>
                    <a:pt x="3577961" y="62278"/>
                  </a:lnTo>
                  <a:lnTo>
                    <a:pt x="3552855" y="62278"/>
                  </a:lnTo>
                  <a:lnTo>
                    <a:pt x="3552855" y="36773"/>
                  </a:lnTo>
                  <a:lnTo>
                    <a:pt x="3534468" y="38930"/>
                  </a:lnTo>
                  <a:lnTo>
                    <a:pt x="3534468" y="62278"/>
                  </a:lnTo>
                  <a:lnTo>
                    <a:pt x="3515955" y="62278"/>
                  </a:lnTo>
                  <a:lnTo>
                    <a:pt x="3515955" y="76110"/>
                  </a:lnTo>
                  <a:lnTo>
                    <a:pt x="3534468" y="76110"/>
                  </a:lnTo>
                  <a:lnTo>
                    <a:pt x="3534468" y="138414"/>
                  </a:lnTo>
                  <a:cubicBezTo>
                    <a:pt x="3534468" y="147931"/>
                    <a:pt x="3537004" y="155164"/>
                    <a:pt x="3541949" y="160240"/>
                  </a:cubicBezTo>
                  <a:cubicBezTo>
                    <a:pt x="3547021" y="165316"/>
                    <a:pt x="3553995" y="167727"/>
                    <a:pt x="3562872" y="167727"/>
                  </a:cubicBezTo>
                  <a:cubicBezTo>
                    <a:pt x="3571748" y="167727"/>
                    <a:pt x="3579610" y="165443"/>
                    <a:pt x="3586584" y="160748"/>
                  </a:cubicBezTo>
                  <a:lnTo>
                    <a:pt x="3579610" y="148820"/>
                  </a:lnTo>
                </a:path>
              </a:pathLst>
            </a:custGeom>
            <a:solidFill>
              <a:srgbClr val="FFFFFF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D05BEF-7A43-4C04-BDEC-C7410351642B}"/>
                </a:ext>
              </a:extLst>
            </p:cNvPr>
            <p:cNvSpPr/>
            <p:nvPr/>
          </p:nvSpPr>
          <p:spPr>
            <a:xfrm>
              <a:off x="7125711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616 w 38040"/>
                <a:gd name="connsiteY1" fmla="*/ 160874 h 164961"/>
                <a:gd name="connsiteX2" fmla="*/ 27616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616" y="160874"/>
                  </a:lnTo>
                  <a:lnTo>
                    <a:pt x="27616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chemeClr val="tx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BD09D67-9E6D-4BB8-BE0D-E1EC3B7B5522}"/>
                </a:ext>
              </a:extLst>
            </p:cNvPr>
            <p:cNvSpPr/>
            <p:nvPr/>
          </p:nvSpPr>
          <p:spPr>
            <a:xfrm>
              <a:off x="8430762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490 w 38040"/>
                <a:gd name="connsiteY1" fmla="*/ 160874 h 164961"/>
                <a:gd name="connsiteX2" fmla="*/ 27490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490" y="160874"/>
                  </a:lnTo>
                  <a:lnTo>
                    <a:pt x="27490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chemeClr val="tx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A6FDFF-1FA1-4CAE-AD3D-1856B43B04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08862" y="299861"/>
            <a:ext cx="1801368" cy="468502"/>
            <a:chOff x="5902700" y="2217205"/>
            <a:chExt cx="3613873" cy="9399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51515B0-7F66-41FF-AF06-AFCCC724B8B1}"/>
                </a:ext>
              </a:extLst>
            </p:cNvPr>
            <p:cNvSpPr/>
            <p:nvPr/>
          </p:nvSpPr>
          <p:spPr>
            <a:xfrm>
              <a:off x="5902700" y="2217205"/>
              <a:ext cx="3613873" cy="621778"/>
            </a:xfrm>
            <a:custGeom>
              <a:avLst/>
              <a:gdLst>
                <a:gd name="connsiteX0" fmla="*/ 1853193 w 3613872"/>
                <a:gd name="connsiteY0" fmla="*/ 46544 h 621777"/>
                <a:gd name="connsiteX1" fmla="*/ 1777872 w 3613872"/>
                <a:gd name="connsiteY1" fmla="*/ 23322 h 621777"/>
                <a:gd name="connsiteX2" fmla="*/ 1680488 w 3613872"/>
                <a:gd name="connsiteY2" fmla="*/ 12663 h 621777"/>
                <a:gd name="connsiteX3" fmla="*/ 1525789 w 3613872"/>
                <a:gd name="connsiteY3" fmla="*/ 57203 h 621777"/>
                <a:gd name="connsiteX4" fmla="*/ 1471771 w 3613872"/>
                <a:gd name="connsiteY4" fmla="*/ 174452 h 621777"/>
                <a:gd name="connsiteX5" fmla="*/ 1492820 w 3613872"/>
                <a:gd name="connsiteY5" fmla="*/ 254268 h 621777"/>
                <a:gd name="connsiteX6" fmla="*/ 1549247 w 3613872"/>
                <a:gd name="connsiteY6" fmla="*/ 306295 h 621777"/>
                <a:gd name="connsiteX7" fmla="*/ 1638390 w 3613872"/>
                <a:gd name="connsiteY7" fmla="*/ 343855 h 621777"/>
                <a:gd name="connsiteX8" fmla="*/ 1721826 w 3613872"/>
                <a:gd name="connsiteY8" fmla="*/ 374817 h 621777"/>
                <a:gd name="connsiteX9" fmla="*/ 1764304 w 3613872"/>
                <a:gd name="connsiteY9" fmla="*/ 405018 h 621777"/>
                <a:gd name="connsiteX10" fmla="*/ 1778760 w 3613872"/>
                <a:gd name="connsiteY10" fmla="*/ 450445 h 621777"/>
                <a:gd name="connsiteX11" fmla="*/ 1751497 w 3613872"/>
                <a:gd name="connsiteY11" fmla="*/ 504883 h 621777"/>
                <a:gd name="connsiteX12" fmla="*/ 1675543 w 3613872"/>
                <a:gd name="connsiteY12" fmla="*/ 523155 h 621777"/>
                <a:gd name="connsiteX13" fmla="*/ 1481915 w 3613872"/>
                <a:gd name="connsiteY13" fmla="*/ 472017 h 621777"/>
                <a:gd name="connsiteX14" fmla="*/ 1481915 w 3613872"/>
                <a:gd name="connsiteY14" fmla="*/ 578735 h 621777"/>
                <a:gd name="connsiteX15" fmla="*/ 1556729 w 3613872"/>
                <a:gd name="connsiteY15" fmla="*/ 601576 h 621777"/>
                <a:gd name="connsiteX16" fmla="*/ 1660707 w 3613872"/>
                <a:gd name="connsiteY16" fmla="*/ 614011 h 621777"/>
                <a:gd name="connsiteX17" fmla="*/ 1834046 w 3613872"/>
                <a:gd name="connsiteY17" fmla="*/ 566046 h 621777"/>
                <a:gd name="connsiteX18" fmla="*/ 1885147 w 3613872"/>
                <a:gd name="connsiteY18" fmla="*/ 447908 h 621777"/>
                <a:gd name="connsiteX19" fmla="*/ 1838611 w 3613872"/>
                <a:gd name="connsiteY19" fmla="*/ 335988 h 621777"/>
                <a:gd name="connsiteX20" fmla="*/ 1692915 w 3613872"/>
                <a:gd name="connsiteY20" fmla="*/ 264547 h 621777"/>
                <a:gd name="connsiteX21" fmla="*/ 1622285 w 3613872"/>
                <a:gd name="connsiteY21" fmla="*/ 238914 h 621777"/>
                <a:gd name="connsiteX22" fmla="*/ 1584372 w 3613872"/>
                <a:gd name="connsiteY22" fmla="*/ 212139 h 621777"/>
                <a:gd name="connsiteX23" fmla="*/ 1570804 w 3613872"/>
                <a:gd name="connsiteY23" fmla="*/ 171153 h 621777"/>
                <a:gd name="connsiteX24" fmla="*/ 1597940 w 3613872"/>
                <a:gd name="connsiteY24" fmla="*/ 119634 h 621777"/>
                <a:gd name="connsiteX25" fmla="*/ 1674782 w 3613872"/>
                <a:gd name="connsiteY25" fmla="*/ 102631 h 621777"/>
                <a:gd name="connsiteX26" fmla="*/ 1761007 w 3613872"/>
                <a:gd name="connsiteY26" fmla="*/ 114178 h 621777"/>
                <a:gd name="connsiteX27" fmla="*/ 1791440 w 3613872"/>
                <a:gd name="connsiteY27" fmla="*/ 123949 h 621777"/>
                <a:gd name="connsiteX28" fmla="*/ 1853193 w 3613872"/>
                <a:gd name="connsiteY28" fmla="*/ 46544 h 621777"/>
                <a:gd name="connsiteX29" fmla="*/ 890001 w 3613872"/>
                <a:gd name="connsiteY29" fmla="*/ 255537 h 621777"/>
                <a:gd name="connsiteX30" fmla="*/ 890001 w 3613872"/>
                <a:gd name="connsiteY30" fmla="*/ 346393 h 621777"/>
                <a:gd name="connsiteX31" fmla="*/ 681664 w 3613872"/>
                <a:gd name="connsiteY31" fmla="*/ 346393 h 621777"/>
                <a:gd name="connsiteX32" fmla="*/ 754195 w 3613872"/>
                <a:gd name="connsiteY32" fmla="*/ 255537 h 621777"/>
                <a:gd name="connsiteX33" fmla="*/ 890001 w 3613872"/>
                <a:gd name="connsiteY33" fmla="*/ 255537 h 621777"/>
                <a:gd name="connsiteX34" fmla="*/ 3306224 w 3613872"/>
                <a:gd name="connsiteY34" fmla="*/ 212266 h 621777"/>
                <a:gd name="connsiteX35" fmla="*/ 3292656 w 3613872"/>
                <a:gd name="connsiteY35" fmla="*/ 171280 h 621777"/>
                <a:gd name="connsiteX36" fmla="*/ 3319918 w 3613872"/>
                <a:gd name="connsiteY36" fmla="*/ 119761 h 621777"/>
                <a:gd name="connsiteX37" fmla="*/ 3396634 w 3613872"/>
                <a:gd name="connsiteY37" fmla="*/ 102757 h 621777"/>
                <a:gd name="connsiteX38" fmla="*/ 3482859 w 3613872"/>
                <a:gd name="connsiteY38" fmla="*/ 114305 h 621777"/>
                <a:gd name="connsiteX39" fmla="*/ 3574918 w 3613872"/>
                <a:gd name="connsiteY39" fmla="*/ 149835 h 621777"/>
                <a:gd name="connsiteX40" fmla="*/ 3575045 w 3613872"/>
                <a:gd name="connsiteY40" fmla="*/ 148312 h 621777"/>
                <a:gd name="connsiteX41" fmla="*/ 3575045 w 3613872"/>
                <a:gd name="connsiteY41" fmla="*/ 46797 h 621777"/>
                <a:gd name="connsiteX42" fmla="*/ 3499851 w 3613872"/>
                <a:gd name="connsiteY42" fmla="*/ 23449 h 621777"/>
                <a:gd name="connsiteX43" fmla="*/ 3402466 w 3613872"/>
                <a:gd name="connsiteY43" fmla="*/ 12790 h 621777"/>
                <a:gd name="connsiteX44" fmla="*/ 3247641 w 3613872"/>
                <a:gd name="connsiteY44" fmla="*/ 57330 h 621777"/>
                <a:gd name="connsiteX45" fmla="*/ 3193623 w 3613872"/>
                <a:gd name="connsiteY45" fmla="*/ 174579 h 621777"/>
                <a:gd name="connsiteX46" fmla="*/ 3214672 w 3613872"/>
                <a:gd name="connsiteY46" fmla="*/ 254268 h 621777"/>
                <a:gd name="connsiteX47" fmla="*/ 3271226 w 3613872"/>
                <a:gd name="connsiteY47" fmla="*/ 306295 h 621777"/>
                <a:gd name="connsiteX48" fmla="*/ 3360368 w 3613872"/>
                <a:gd name="connsiteY48" fmla="*/ 343982 h 621777"/>
                <a:gd name="connsiteX49" fmla="*/ 3443677 w 3613872"/>
                <a:gd name="connsiteY49" fmla="*/ 374944 h 621777"/>
                <a:gd name="connsiteX50" fmla="*/ 3486156 w 3613872"/>
                <a:gd name="connsiteY50" fmla="*/ 405018 h 621777"/>
                <a:gd name="connsiteX51" fmla="*/ 3500612 w 3613872"/>
                <a:gd name="connsiteY51" fmla="*/ 450445 h 621777"/>
                <a:gd name="connsiteX52" fmla="*/ 3473349 w 3613872"/>
                <a:gd name="connsiteY52" fmla="*/ 505010 h 621777"/>
                <a:gd name="connsiteX53" fmla="*/ 3397522 w 3613872"/>
                <a:gd name="connsiteY53" fmla="*/ 523155 h 621777"/>
                <a:gd name="connsiteX54" fmla="*/ 3203894 w 3613872"/>
                <a:gd name="connsiteY54" fmla="*/ 472144 h 621777"/>
                <a:gd name="connsiteX55" fmla="*/ 3203894 w 3613872"/>
                <a:gd name="connsiteY55" fmla="*/ 578735 h 621777"/>
                <a:gd name="connsiteX56" fmla="*/ 3278581 w 3613872"/>
                <a:gd name="connsiteY56" fmla="*/ 601576 h 621777"/>
                <a:gd name="connsiteX57" fmla="*/ 3382558 w 3613872"/>
                <a:gd name="connsiteY57" fmla="*/ 614011 h 621777"/>
                <a:gd name="connsiteX58" fmla="*/ 3555898 w 3613872"/>
                <a:gd name="connsiteY58" fmla="*/ 566046 h 621777"/>
                <a:gd name="connsiteX59" fmla="*/ 3607126 w 3613872"/>
                <a:gd name="connsiteY59" fmla="*/ 448034 h 621777"/>
                <a:gd name="connsiteX60" fmla="*/ 3560462 w 3613872"/>
                <a:gd name="connsiteY60" fmla="*/ 336115 h 621777"/>
                <a:gd name="connsiteX61" fmla="*/ 3414766 w 3613872"/>
                <a:gd name="connsiteY61" fmla="*/ 264674 h 621777"/>
                <a:gd name="connsiteX62" fmla="*/ 3344264 w 3613872"/>
                <a:gd name="connsiteY62" fmla="*/ 239041 h 621777"/>
                <a:gd name="connsiteX63" fmla="*/ 3306224 w 3613872"/>
                <a:gd name="connsiteY63" fmla="*/ 212266 h 621777"/>
                <a:gd name="connsiteX64" fmla="*/ 2995050 w 3613872"/>
                <a:gd name="connsiteY64" fmla="*/ 602337 h 621777"/>
                <a:gd name="connsiteX65" fmla="*/ 2716211 w 3613872"/>
                <a:gd name="connsiteY65" fmla="*/ 183715 h 621777"/>
                <a:gd name="connsiteX66" fmla="*/ 2716211 w 3613872"/>
                <a:gd name="connsiteY66" fmla="*/ 602464 h 621777"/>
                <a:gd name="connsiteX67" fmla="*/ 2620475 w 3613872"/>
                <a:gd name="connsiteY67" fmla="*/ 602464 h 621777"/>
                <a:gd name="connsiteX68" fmla="*/ 2620475 w 3613872"/>
                <a:gd name="connsiteY68" fmla="*/ 24337 h 621777"/>
                <a:gd name="connsiteX69" fmla="*/ 2717859 w 3613872"/>
                <a:gd name="connsiteY69" fmla="*/ 24337 h 621777"/>
                <a:gd name="connsiteX70" fmla="*/ 2977805 w 3613872"/>
                <a:gd name="connsiteY70" fmla="*/ 419103 h 621777"/>
                <a:gd name="connsiteX71" fmla="*/ 2977805 w 3613872"/>
                <a:gd name="connsiteY71" fmla="*/ 24337 h 621777"/>
                <a:gd name="connsiteX72" fmla="*/ 3074428 w 3613872"/>
                <a:gd name="connsiteY72" fmla="*/ 24337 h 621777"/>
                <a:gd name="connsiteX73" fmla="*/ 3074428 w 3613872"/>
                <a:gd name="connsiteY73" fmla="*/ 602464 h 621777"/>
                <a:gd name="connsiteX74" fmla="*/ 2995050 w 3613872"/>
                <a:gd name="connsiteY74" fmla="*/ 602337 h 621777"/>
                <a:gd name="connsiteX75" fmla="*/ 369984 w 3613872"/>
                <a:gd name="connsiteY75" fmla="*/ 419103 h 621777"/>
                <a:gd name="connsiteX76" fmla="*/ 110039 w 3613872"/>
                <a:gd name="connsiteY76" fmla="*/ 24337 h 621777"/>
                <a:gd name="connsiteX77" fmla="*/ 12654 w 3613872"/>
                <a:gd name="connsiteY77" fmla="*/ 24337 h 621777"/>
                <a:gd name="connsiteX78" fmla="*/ 12654 w 3613872"/>
                <a:gd name="connsiteY78" fmla="*/ 602464 h 621777"/>
                <a:gd name="connsiteX79" fmla="*/ 108390 w 3613872"/>
                <a:gd name="connsiteY79" fmla="*/ 602464 h 621777"/>
                <a:gd name="connsiteX80" fmla="*/ 108390 w 3613872"/>
                <a:gd name="connsiteY80" fmla="*/ 183715 h 621777"/>
                <a:gd name="connsiteX81" fmla="*/ 387356 w 3613872"/>
                <a:gd name="connsiteY81" fmla="*/ 602337 h 621777"/>
                <a:gd name="connsiteX82" fmla="*/ 466607 w 3613872"/>
                <a:gd name="connsiteY82" fmla="*/ 602464 h 621777"/>
                <a:gd name="connsiteX83" fmla="*/ 466607 w 3613872"/>
                <a:gd name="connsiteY83" fmla="*/ 24464 h 621777"/>
                <a:gd name="connsiteX84" fmla="*/ 370110 w 3613872"/>
                <a:gd name="connsiteY84" fmla="*/ 145774 h 621777"/>
                <a:gd name="connsiteX85" fmla="*/ 369984 w 3613872"/>
                <a:gd name="connsiteY85" fmla="*/ 144505 h 621777"/>
                <a:gd name="connsiteX86" fmla="*/ 369984 w 3613872"/>
                <a:gd name="connsiteY86" fmla="*/ 419103 h 621777"/>
                <a:gd name="connsiteX87" fmla="*/ 2093991 w 3613872"/>
                <a:gd name="connsiteY87" fmla="*/ 49970 h 621777"/>
                <a:gd name="connsiteX88" fmla="*/ 2240828 w 3613872"/>
                <a:gd name="connsiteY88" fmla="*/ 12790 h 621777"/>
                <a:gd name="connsiteX89" fmla="*/ 2387792 w 3613872"/>
                <a:gd name="connsiteY89" fmla="*/ 49970 h 621777"/>
                <a:gd name="connsiteX90" fmla="*/ 2488854 w 3613872"/>
                <a:gd name="connsiteY90" fmla="*/ 155164 h 621777"/>
                <a:gd name="connsiteX91" fmla="*/ 2525627 w 3613872"/>
                <a:gd name="connsiteY91" fmla="*/ 313401 h 621777"/>
                <a:gd name="connsiteX92" fmla="*/ 2488854 w 3613872"/>
                <a:gd name="connsiteY92" fmla="*/ 471510 h 621777"/>
                <a:gd name="connsiteX93" fmla="*/ 2387792 w 3613872"/>
                <a:gd name="connsiteY93" fmla="*/ 576832 h 621777"/>
                <a:gd name="connsiteX94" fmla="*/ 2240828 w 3613872"/>
                <a:gd name="connsiteY94" fmla="*/ 614011 h 621777"/>
                <a:gd name="connsiteX95" fmla="*/ 2240702 w 3613872"/>
                <a:gd name="connsiteY95" fmla="*/ 614011 h 621777"/>
                <a:gd name="connsiteX96" fmla="*/ 2240702 w 3613872"/>
                <a:gd name="connsiteY96" fmla="*/ 521506 h 621777"/>
                <a:gd name="connsiteX97" fmla="*/ 2240828 w 3613872"/>
                <a:gd name="connsiteY97" fmla="*/ 521506 h 621777"/>
                <a:gd name="connsiteX98" fmla="*/ 2377015 w 3613872"/>
                <a:gd name="connsiteY98" fmla="*/ 463642 h 621777"/>
                <a:gd name="connsiteX99" fmla="*/ 2424946 w 3613872"/>
                <a:gd name="connsiteY99" fmla="*/ 313401 h 621777"/>
                <a:gd name="connsiteX100" fmla="*/ 2377015 w 3613872"/>
                <a:gd name="connsiteY100" fmla="*/ 163032 h 621777"/>
                <a:gd name="connsiteX101" fmla="*/ 2240828 w 3613872"/>
                <a:gd name="connsiteY101" fmla="*/ 105295 h 621777"/>
                <a:gd name="connsiteX102" fmla="*/ 2105150 w 3613872"/>
                <a:gd name="connsiteY102" fmla="*/ 163032 h 621777"/>
                <a:gd name="connsiteX103" fmla="*/ 2057599 w 3613872"/>
                <a:gd name="connsiteY103" fmla="*/ 313401 h 621777"/>
                <a:gd name="connsiteX104" fmla="*/ 2105150 w 3613872"/>
                <a:gd name="connsiteY104" fmla="*/ 463642 h 621777"/>
                <a:gd name="connsiteX105" fmla="*/ 2240194 w 3613872"/>
                <a:gd name="connsiteY105" fmla="*/ 521506 h 621777"/>
                <a:gd name="connsiteX106" fmla="*/ 2173116 w 3613872"/>
                <a:gd name="connsiteY106" fmla="*/ 606905 h 621777"/>
                <a:gd name="connsiteX107" fmla="*/ 2093991 w 3613872"/>
                <a:gd name="connsiteY107" fmla="*/ 576832 h 621777"/>
                <a:gd name="connsiteX108" fmla="*/ 1992929 w 3613872"/>
                <a:gd name="connsiteY108" fmla="*/ 471510 h 621777"/>
                <a:gd name="connsiteX109" fmla="*/ 1956157 w 3613872"/>
                <a:gd name="connsiteY109" fmla="*/ 313401 h 621777"/>
                <a:gd name="connsiteX110" fmla="*/ 1992929 w 3613872"/>
                <a:gd name="connsiteY110" fmla="*/ 155164 h 621777"/>
                <a:gd name="connsiteX111" fmla="*/ 2093991 w 3613872"/>
                <a:gd name="connsiteY111" fmla="*/ 49970 h 621777"/>
                <a:gd name="connsiteX112" fmla="*/ 1064862 w 3613872"/>
                <a:gd name="connsiteY112" fmla="*/ 602464 h 621777"/>
                <a:gd name="connsiteX113" fmla="*/ 1408243 w 3613872"/>
                <a:gd name="connsiteY113" fmla="*/ 602464 h 621777"/>
                <a:gd name="connsiteX114" fmla="*/ 1408243 w 3613872"/>
                <a:gd name="connsiteY114" fmla="*/ 516557 h 621777"/>
                <a:gd name="connsiteX115" fmla="*/ 1228183 w 3613872"/>
                <a:gd name="connsiteY115" fmla="*/ 516557 h 621777"/>
                <a:gd name="connsiteX116" fmla="*/ 1160597 w 3613872"/>
                <a:gd name="connsiteY116" fmla="*/ 602337 h 621777"/>
                <a:gd name="connsiteX117" fmla="*/ 1160597 w 3613872"/>
                <a:gd name="connsiteY117" fmla="*/ 516557 h 621777"/>
                <a:gd name="connsiteX118" fmla="*/ 1160597 w 3613872"/>
                <a:gd name="connsiteY118" fmla="*/ 516557 h 621777"/>
                <a:gd name="connsiteX119" fmla="*/ 1160597 w 3613872"/>
                <a:gd name="connsiteY119" fmla="*/ 24337 h 621777"/>
                <a:gd name="connsiteX120" fmla="*/ 1064862 w 3613872"/>
                <a:gd name="connsiteY120" fmla="*/ 24337 h 621777"/>
                <a:gd name="connsiteX121" fmla="*/ 1064862 w 3613872"/>
                <a:gd name="connsiteY121" fmla="*/ 602464 h 621777"/>
                <a:gd name="connsiteX122" fmla="*/ 583773 w 3613872"/>
                <a:gd name="connsiteY122" fmla="*/ 24337 h 621777"/>
                <a:gd name="connsiteX123" fmla="*/ 946935 w 3613872"/>
                <a:gd name="connsiteY123" fmla="*/ 24337 h 621777"/>
                <a:gd name="connsiteX124" fmla="*/ 946935 w 3613872"/>
                <a:gd name="connsiteY124" fmla="*/ 115193 h 621777"/>
                <a:gd name="connsiteX125" fmla="*/ 681157 w 3613872"/>
                <a:gd name="connsiteY125" fmla="*/ 115193 h 621777"/>
                <a:gd name="connsiteX126" fmla="*/ 681157 w 3613872"/>
                <a:gd name="connsiteY126" fmla="*/ 511608 h 621777"/>
                <a:gd name="connsiteX127" fmla="*/ 955177 w 3613872"/>
                <a:gd name="connsiteY127" fmla="*/ 511608 h 621777"/>
                <a:gd name="connsiteX128" fmla="*/ 955177 w 3613872"/>
                <a:gd name="connsiteY128" fmla="*/ 602464 h 621777"/>
                <a:gd name="connsiteX129" fmla="*/ 583773 w 3613872"/>
                <a:gd name="connsiteY129" fmla="*/ 602464 h 621777"/>
                <a:gd name="connsiteX130" fmla="*/ 583773 w 3613872"/>
                <a:gd name="connsiteY130" fmla="*/ 24337 h 6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613872" h="621777">
                  <a:moveTo>
                    <a:pt x="1853193" y="46544"/>
                  </a:moveTo>
                  <a:cubicBezTo>
                    <a:pt x="1830749" y="37407"/>
                    <a:pt x="1805769" y="29540"/>
                    <a:pt x="1777872" y="23322"/>
                  </a:cubicBezTo>
                  <a:cubicBezTo>
                    <a:pt x="1746045" y="16216"/>
                    <a:pt x="1713583" y="12663"/>
                    <a:pt x="1680488" y="12663"/>
                  </a:cubicBezTo>
                  <a:cubicBezTo>
                    <a:pt x="1613410" y="12663"/>
                    <a:pt x="1561801" y="27510"/>
                    <a:pt x="1525789" y="57203"/>
                  </a:cubicBezTo>
                  <a:cubicBezTo>
                    <a:pt x="1489777" y="86896"/>
                    <a:pt x="1471771" y="126106"/>
                    <a:pt x="1471771" y="174452"/>
                  </a:cubicBezTo>
                  <a:cubicBezTo>
                    <a:pt x="1471771" y="206430"/>
                    <a:pt x="1478745" y="233077"/>
                    <a:pt x="1492820" y="254268"/>
                  </a:cubicBezTo>
                  <a:cubicBezTo>
                    <a:pt x="1506769" y="275460"/>
                    <a:pt x="1525662" y="292844"/>
                    <a:pt x="1549247" y="306295"/>
                  </a:cubicBezTo>
                  <a:cubicBezTo>
                    <a:pt x="1572959" y="319745"/>
                    <a:pt x="1602631" y="332308"/>
                    <a:pt x="1638390" y="343855"/>
                  </a:cubicBezTo>
                  <a:cubicBezTo>
                    <a:pt x="1675289" y="356037"/>
                    <a:pt x="1703059" y="366315"/>
                    <a:pt x="1721826" y="374817"/>
                  </a:cubicBezTo>
                  <a:cubicBezTo>
                    <a:pt x="1740466" y="383319"/>
                    <a:pt x="1754667" y="393470"/>
                    <a:pt x="1764304" y="405018"/>
                  </a:cubicBezTo>
                  <a:cubicBezTo>
                    <a:pt x="1773941" y="416565"/>
                    <a:pt x="1778760" y="431665"/>
                    <a:pt x="1778760" y="450445"/>
                  </a:cubicBezTo>
                  <a:cubicBezTo>
                    <a:pt x="1778760" y="474682"/>
                    <a:pt x="1769630" y="492828"/>
                    <a:pt x="1751497" y="504883"/>
                  </a:cubicBezTo>
                  <a:cubicBezTo>
                    <a:pt x="1733365" y="517064"/>
                    <a:pt x="1708004" y="523155"/>
                    <a:pt x="1675543" y="523155"/>
                  </a:cubicBezTo>
                  <a:cubicBezTo>
                    <a:pt x="1617847" y="523155"/>
                    <a:pt x="1553305" y="506152"/>
                    <a:pt x="1481915" y="472017"/>
                  </a:cubicBezTo>
                  <a:lnTo>
                    <a:pt x="1481915" y="578735"/>
                  </a:lnTo>
                  <a:cubicBezTo>
                    <a:pt x="1501823" y="587110"/>
                    <a:pt x="1526550" y="594724"/>
                    <a:pt x="1556729" y="601576"/>
                  </a:cubicBezTo>
                  <a:cubicBezTo>
                    <a:pt x="1592994" y="609824"/>
                    <a:pt x="1627738" y="614011"/>
                    <a:pt x="1660707" y="614011"/>
                  </a:cubicBezTo>
                  <a:cubicBezTo>
                    <a:pt x="1742114" y="614011"/>
                    <a:pt x="1799936" y="598023"/>
                    <a:pt x="1834046" y="566046"/>
                  </a:cubicBezTo>
                  <a:cubicBezTo>
                    <a:pt x="1868156" y="534195"/>
                    <a:pt x="1885147" y="494731"/>
                    <a:pt x="1885147" y="447908"/>
                  </a:cubicBezTo>
                  <a:cubicBezTo>
                    <a:pt x="1885147" y="400576"/>
                    <a:pt x="1869677" y="363270"/>
                    <a:pt x="1838611" y="335988"/>
                  </a:cubicBezTo>
                  <a:cubicBezTo>
                    <a:pt x="1807417" y="308706"/>
                    <a:pt x="1758979" y="284977"/>
                    <a:pt x="1692915" y="264547"/>
                  </a:cubicBezTo>
                  <a:cubicBezTo>
                    <a:pt x="1662102" y="254649"/>
                    <a:pt x="1638516" y="246147"/>
                    <a:pt x="1622285" y="238914"/>
                  </a:cubicBezTo>
                  <a:cubicBezTo>
                    <a:pt x="1606055" y="231808"/>
                    <a:pt x="1593501" y="222798"/>
                    <a:pt x="1584372" y="212139"/>
                  </a:cubicBezTo>
                  <a:cubicBezTo>
                    <a:pt x="1575242" y="201354"/>
                    <a:pt x="1570804" y="187776"/>
                    <a:pt x="1570804" y="171153"/>
                  </a:cubicBezTo>
                  <a:cubicBezTo>
                    <a:pt x="1570804" y="148058"/>
                    <a:pt x="1579807" y="130928"/>
                    <a:pt x="1597940" y="119634"/>
                  </a:cubicBezTo>
                  <a:cubicBezTo>
                    <a:pt x="1616199" y="108341"/>
                    <a:pt x="1641686" y="102631"/>
                    <a:pt x="1674782" y="102631"/>
                  </a:cubicBezTo>
                  <a:cubicBezTo>
                    <a:pt x="1703946" y="102631"/>
                    <a:pt x="1732604" y="106564"/>
                    <a:pt x="1761007" y="114178"/>
                  </a:cubicBezTo>
                  <a:cubicBezTo>
                    <a:pt x="1770771" y="116843"/>
                    <a:pt x="1781042" y="120269"/>
                    <a:pt x="1791440" y="123949"/>
                  </a:cubicBezTo>
                  <a:lnTo>
                    <a:pt x="1853193" y="46544"/>
                  </a:lnTo>
                  <a:moveTo>
                    <a:pt x="890001" y="255537"/>
                  </a:moveTo>
                  <a:lnTo>
                    <a:pt x="890001" y="346393"/>
                  </a:lnTo>
                  <a:lnTo>
                    <a:pt x="681664" y="346393"/>
                  </a:lnTo>
                  <a:lnTo>
                    <a:pt x="754195" y="255537"/>
                  </a:lnTo>
                  <a:lnTo>
                    <a:pt x="890001" y="255537"/>
                  </a:lnTo>
                  <a:moveTo>
                    <a:pt x="3306224" y="212266"/>
                  </a:moveTo>
                  <a:cubicBezTo>
                    <a:pt x="3297220" y="201480"/>
                    <a:pt x="3292656" y="187903"/>
                    <a:pt x="3292656" y="171280"/>
                  </a:cubicBezTo>
                  <a:cubicBezTo>
                    <a:pt x="3292656" y="148185"/>
                    <a:pt x="3301785" y="131055"/>
                    <a:pt x="3319918" y="119761"/>
                  </a:cubicBezTo>
                  <a:cubicBezTo>
                    <a:pt x="3338051" y="108468"/>
                    <a:pt x="3363665" y="102757"/>
                    <a:pt x="3396634" y="102757"/>
                  </a:cubicBezTo>
                  <a:cubicBezTo>
                    <a:pt x="3425798" y="102757"/>
                    <a:pt x="3454583" y="106691"/>
                    <a:pt x="3482859" y="114305"/>
                  </a:cubicBezTo>
                  <a:cubicBezTo>
                    <a:pt x="3511263" y="122045"/>
                    <a:pt x="3541949" y="133846"/>
                    <a:pt x="3574918" y="149835"/>
                  </a:cubicBezTo>
                  <a:lnTo>
                    <a:pt x="3575045" y="148312"/>
                  </a:lnTo>
                  <a:lnTo>
                    <a:pt x="3575045" y="46797"/>
                  </a:lnTo>
                  <a:cubicBezTo>
                    <a:pt x="3552601" y="37534"/>
                    <a:pt x="3527620" y="29794"/>
                    <a:pt x="3499851" y="23449"/>
                  </a:cubicBezTo>
                  <a:cubicBezTo>
                    <a:pt x="3467897" y="16343"/>
                    <a:pt x="3435435" y="12790"/>
                    <a:pt x="3402466" y="12790"/>
                  </a:cubicBezTo>
                  <a:cubicBezTo>
                    <a:pt x="3335261" y="12790"/>
                    <a:pt x="3283779" y="27637"/>
                    <a:pt x="3247641" y="57330"/>
                  </a:cubicBezTo>
                  <a:cubicBezTo>
                    <a:pt x="3211629" y="87150"/>
                    <a:pt x="3193623" y="126233"/>
                    <a:pt x="3193623" y="174579"/>
                  </a:cubicBezTo>
                  <a:cubicBezTo>
                    <a:pt x="3193623" y="206556"/>
                    <a:pt x="3200597" y="233077"/>
                    <a:pt x="3214672" y="254268"/>
                  </a:cubicBezTo>
                  <a:cubicBezTo>
                    <a:pt x="3228747" y="275586"/>
                    <a:pt x="3247514" y="292844"/>
                    <a:pt x="3271226" y="306295"/>
                  </a:cubicBezTo>
                  <a:cubicBezTo>
                    <a:pt x="3294811" y="319872"/>
                    <a:pt x="3324610" y="332308"/>
                    <a:pt x="3360368" y="343982"/>
                  </a:cubicBezTo>
                  <a:cubicBezTo>
                    <a:pt x="3397141" y="356037"/>
                    <a:pt x="3425037" y="366315"/>
                    <a:pt x="3443677" y="374944"/>
                  </a:cubicBezTo>
                  <a:cubicBezTo>
                    <a:pt x="3462444" y="383446"/>
                    <a:pt x="3476519" y="393470"/>
                    <a:pt x="3486156" y="405018"/>
                  </a:cubicBezTo>
                  <a:cubicBezTo>
                    <a:pt x="3495794" y="416565"/>
                    <a:pt x="3500612" y="431792"/>
                    <a:pt x="3500612" y="450445"/>
                  </a:cubicBezTo>
                  <a:cubicBezTo>
                    <a:pt x="3500612" y="474682"/>
                    <a:pt x="3491609" y="492828"/>
                    <a:pt x="3473349" y="505010"/>
                  </a:cubicBezTo>
                  <a:cubicBezTo>
                    <a:pt x="3455217" y="517064"/>
                    <a:pt x="3429983" y="523155"/>
                    <a:pt x="3397522" y="523155"/>
                  </a:cubicBezTo>
                  <a:cubicBezTo>
                    <a:pt x="3339826" y="523155"/>
                    <a:pt x="3275284" y="506152"/>
                    <a:pt x="3203894" y="472144"/>
                  </a:cubicBezTo>
                  <a:lnTo>
                    <a:pt x="3203894" y="578735"/>
                  </a:lnTo>
                  <a:cubicBezTo>
                    <a:pt x="3223802" y="587110"/>
                    <a:pt x="3248529" y="594724"/>
                    <a:pt x="3278581" y="601576"/>
                  </a:cubicBezTo>
                  <a:cubicBezTo>
                    <a:pt x="3314973" y="609824"/>
                    <a:pt x="3349590" y="614011"/>
                    <a:pt x="3382558" y="614011"/>
                  </a:cubicBezTo>
                  <a:cubicBezTo>
                    <a:pt x="3464093" y="614011"/>
                    <a:pt x="3521788" y="598023"/>
                    <a:pt x="3555898" y="566046"/>
                  </a:cubicBezTo>
                  <a:cubicBezTo>
                    <a:pt x="3590008" y="534195"/>
                    <a:pt x="3607126" y="494731"/>
                    <a:pt x="3607126" y="448034"/>
                  </a:cubicBezTo>
                  <a:cubicBezTo>
                    <a:pt x="3607126" y="400703"/>
                    <a:pt x="3591529" y="363397"/>
                    <a:pt x="3560462" y="336115"/>
                  </a:cubicBezTo>
                  <a:cubicBezTo>
                    <a:pt x="3529396" y="308833"/>
                    <a:pt x="3480830" y="284977"/>
                    <a:pt x="3414766" y="264674"/>
                  </a:cubicBezTo>
                  <a:cubicBezTo>
                    <a:pt x="3383954" y="254776"/>
                    <a:pt x="3360495" y="246147"/>
                    <a:pt x="3344264" y="239041"/>
                  </a:cubicBezTo>
                  <a:cubicBezTo>
                    <a:pt x="3328033" y="231935"/>
                    <a:pt x="3315353" y="222925"/>
                    <a:pt x="3306224" y="212266"/>
                  </a:cubicBezTo>
                  <a:moveTo>
                    <a:pt x="2995050" y="602337"/>
                  </a:moveTo>
                  <a:lnTo>
                    <a:pt x="2716211" y="183715"/>
                  </a:lnTo>
                  <a:lnTo>
                    <a:pt x="2716211" y="602464"/>
                  </a:lnTo>
                  <a:lnTo>
                    <a:pt x="2620475" y="602464"/>
                  </a:lnTo>
                  <a:lnTo>
                    <a:pt x="2620475" y="24337"/>
                  </a:lnTo>
                  <a:lnTo>
                    <a:pt x="2717859" y="24337"/>
                  </a:lnTo>
                  <a:lnTo>
                    <a:pt x="2977805" y="419103"/>
                  </a:lnTo>
                  <a:lnTo>
                    <a:pt x="2977805" y="24337"/>
                  </a:lnTo>
                  <a:lnTo>
                    <a:pt x="3074428" y="24337"/>
                  </a:lnTo>
                  <a:lnTo>
                    <a:pt x="3074428" y="602464"/>
                  </a:lnTo>
                  <a:lnTo>
                    <a:pt x="2995050" y="602337"/>
                  </a:lnTo>
                  <a:moveTo>
                    <a:pt x="369984" y="419103"/>
                  </a:moveTo>
                  <a:lnTo>
                    <a:pt x="110039" y="24337"/>
                  </a:lnTo>
                  <a:lnTo>
                    <a:pt x="12654" y="24337"/>
                  </a:lnTo>
                  <a:lnTo>
                    <a:pt x="12654" y="602464"/>
                  </a:lnTo>
                  <a:lnTo>
                    <a:pt x="108390" y="602464"/>
                  </a:lnTo>
                  <a:lnTo>
                    <a:pt x="108390" y="183715"/>
                  </a:lnTo>
                  <a:lnTo>
                    <a:pt x="387356" y="602337"/>
                  </a:lnTo>
                  <a:lnTo>
                    <a:pt x="466607" y="602464"/>
                  </a:lnTo>
                  <a:lnTo>
                    <a:pt x="466607" y="24464"/>
                  </a:lnTo>
                  <a:lnTo>
                    <a:pt x="370110" y="145774"/>
                  </a:lnTo>
                  <a:lnTo>
                    <a:pt x="369984" y="144505"/>
                  </a:lnTo>
                  <a:lnTo>
                    <a:pt x="369984" y="419103"/>
                  </a:lnTo>
                  <a:moveTo>
                    <a:pt x="2093991" y="49970"/>
                  </a:moveTo>
                  <a:cubicBezTo>
                    <a:pt x="2136850" y="25099"/>
                    <a:pt x="2185923" y="12790"/>
                    <a:pt x="2240828" y="12790"/>
                  </a:cubicBezTo>
                  <a:cubicBezTo>
                    <a:pt x="2295861" y="12790"/>
                    <a:pt x="2344807" y="25099"/>
                    <a:pt x="2387792" y="49970"/>
                  </a:cubicBezTo>
                  <a:cubicBezTo>
                    <a:pt x="2430652" y="74714"/>
                    <a:pt x="2464381" y="109863"/>
                    <a:pt x="2488854" y="155164"/>
                  </a:cubicBezTo>
                  <a:cubicBezTo>
                    <a:pt x="2513327" y="200592"/>
                    <a:pt x="2525627" y="253380"/>
                    <a:pt x="2525627" y="313401"/>
                  </a:cubicBezTo>
                  <a:cubicBezTo>
                    <a:pt x="2525627" y="373421"/>
                    <a:pt x="2513327" y="426082"/>
                    <a:pt x="2488854" y="471510"/>
                  </a:cubicBezTo>
                  <a:cubicBezTo>
                    <a:pt x="2464381" y="516938"/>
                    <a:pt x="2430652" y="552087"/>
                    <a:pt x="2387792" y="576832"/>
                  </a:cubicBezTo>
                  <a:cubicBezTo>
                    <a:pt x="2344807" y="601576"/>
                    <a:pt x="2295861" y="614011"/>
                    <a:pt x="2240828" y="614011"/>
                  </a:cubicBezTo>
                  <a:cubicBezTo>
                    <a:pt x="2240828" y="614011"/>
                    <a:pt x="2240828" y="614011"/>
                    <a:pt x="2240702" y="614011"/>
                  </a:cubicBezTo>
                  <a:lnTo>
                    <a:pt x="2240702" y="521506"/>
                  </a:lnTo>
                  <a:cubicBezTo>
                    <a:pt x="2240828" y="521506"/>
                    <a:pt x="2240828" y="521506"/>
                    <a:pt x="2240828" y="521506"/>
                  </a:cubicBezTo>
                  <a:cubicBezTo>
                    <a:pt x="2299791" y="521506"/>
                    <a:pt x="2345187" y="502218"/>
                    <a:pt x="2377015" y="463642"/>
                  </a:cubicBezTo>
                  <a:cubicBezTo>
                    <a:pt x="2408969" y="425194"/>
                    <a:pt x="2424946" y="375071"/>
                    <a:pt x="2424946" y="313401"/>
                  </a:cubicBezTo>
                  <a:cubicBezTo>
                    <a:pt x="2424946" y="251731"/>
                    <a:pt x="2408969" y="201607"/>
                    <a:pt x="2377015" y="163032"/>
                  </a:cubicBezTo>
                  <a:cubicBezTo>
                    <a:pt x="2345187" y="124583"/>
                    <a:pt x="2299791" y="105295"/>
                    <a:pt x="2240828" y="105295"/>
                  </a:cubicBezTo>
                  <a:cubicBezTo>
                    <a:pt x="2181992" y="105295"/>
                    <a:pt x="2136724" y="124583"/>
                    <a:pt x="2105150" y="163032"/>
                  </a:cubicBezTo>
                  <a:cubicBezTo>
                    <a:pt x="2073449" y="201607"/>
                    <a:pt x="2057599" y="251731"/>
                    <a:pt x="2057599" y="313401"/>
                  </a:cubicBezTo>
                  <a:cubicBezTo>
                    <a:pt x="2057599" y="375071"/>
                    <a:pt x="2073449" y="425194"/>
                    <a:pt x="2105150" y="463642"/>
                  </a:cubicBezTo>
                  <a:cubicBezTo>
                    <a:pt x="2136597" y="502091"/>
                    <a:pt x="2181738" y="521379"/>
                    <a:pt x="2240194" y="521506"/>
                  </a:cubicBezTo>
                  <a:lnTo>
                    <a:pt x="2173116" y="606905"/>
                  </a:lnTo>
                  <a:cubicBezTo>
                    <a:pt x="2144839" y="600814"/>
                    <a:pt x="2118337" y="590917"/>
                    <a:pt x="2093991" y="576832"/>
                  </a:cubicBezTo>
                  <a:cubicBezTo>
                    <a:pt x="2051005" y="552087"/>
                    <a:pt x="2017402" y="516938"/>
                    <a:pt x="1992929" y="471510"/>
                  </a:cubicBezTo>
                  <a:cubicBezTo>
                    <a:pt x="1968457" y="426082"/>
                    <a:pt x="1956157" y="373421"/>
                    <a:pt x="1956157" y="313401"/>
                  </a:cubicBezTo>
                  <a:cubicBezTo>
                    <a:pt x="1956157" y="253380"/>
                    <a:pt x="1968457" y="200592"/>
                    <a:pt x="1992929" y="155164"/>
                  </a:cubicBezTo>
                  <a:cubicBezTo>
                    <a:pt x="2017402" y="109863"/>
                    <a:pt x="2051005" y="74714"/>
                    <a:pt x="2093991" y="49970"/>
                  </a:cubicBezTo>
                  <a:moveTo>
                    <a:pt x="1064862" y="602464"/>
                  </a:moveTo>
                  <a:lnTo>
                    <a:pt x="1408243" y="602464"/>
                  </a:lnTo>
                  <a:lnTo>
                    <a:pt x="1408243" y="516557"/>
                  </a:lnTo>
                  <a:lnTo>
                    <a:pt x="1228183" y="516557"/>
                  </a:lnTo>
                  <a:lnTo>
                    <a:pt x="1160597" y="602337"/>
                  </a:lnTo>
                  <a:lnTo>
                    <a:pt x="1160597" y="516557"/>
                  </a:lnTo>
                  <a:lnTo>
                    <a:pt x="1160597" y="516557"/>
                  </a:lnTo>
                  <a:lnTo>
                    <a:pt x="1160597" y="24337"/>
                  </a:lnTo>
                  <a:lnTo>
                    <a:pt x="1064862" y="24337"/>
                  </a:lnTo>
                  <a:lnTo>
                    <a:pt x="1064862" y="602464"/>
                  </a:lnTo>
                  <a:moveTo>
                    <a:pt x="583773" y="24337"/>
                  </a:moveTo>
                  <a:lnTo>
                    <a:pt x="946935" y="24337"/>
                  </a:lnTo>
                  <a:lnTo>
                    <a:pt x="946935" y="115193"/>
                  </a:lnTo>
                  <a:lnTo>
                    <a:pt x="681157" y="115193"/>
                  </a:lnTo>
                  <a:lnTo>
                    <a:pt x="681157" y="511608"/>
                  </a:lnTo>
                  <a:lnTo>
                    <a:pt x="955177" y="511608"/>
                  </a:lnTo>
                  <a:lnTo>
                    <a:pt x="955177" y="602464"/>
                  </a:lnTo>
                  <a:lnTo>
                    <a:pt x="583773" y="602464"/>
                  </a:lnTo>
                  <a:lnTo>
                    <a:pt x="583773" y="24337"/>
                  </a:lnTo>
                </a:path>
              </a:pathLst>
            </a:custGeom>
            <a:solidFill>
              <a:schemeClr val="bg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611BF9-130B-406C-88FB-124FF9EFAF2F}"/>
                </a:ext>
              </a:extLst>
            </p:cNvPr>
            <p:cNvSpPr/>
            <p:nvPr/>
          </p:nvSpPr>
          <p:spPr>
            <a:xfrm>
              <a:off x="5902700" y="2979454"/>
              <a:ext cx="3588512" cy="177651"/>
            </a:xfrm>
            <a:custGeom>
              <a:avLst/>
              <a:gdLst>
                <a:gd name="connsiteX0" fmla="*/ 73646 w 3588512"/>
                <a:gd name="connsiteY0" fmla="*/ 94129 h 177650"/>
                <a:gd name="connsiteX1" fmla="*/ 92032 w 3588512"/>
                <a:gd name="connsiteY1" fmla="*/ 84231 h 177650"/>
                <a:gd name="connsiteX2" fmla="*/ 99514 w 3588512"/>
                <a:gd name="connsiteY2" fmla="*/ 64562 h 177650"/>
                <a:gd name="connsiteX3" fmla="*/ 85565 w 3588512"/>
                <a:gd name="connsiteY3" fmla="*/ 38930 h 177650"/>
                <a:gd name="connsiteX4" fmla="*/ 45369 w 3588512"/>
                <a:gd name="connsiteY4" fmla="*/ 30555 h 177650"/>
                <a:gd name="connsiteX5" fmla="*/ 12654 w 3588512"/>
                <a:gd name="connsiteY5" fmla="*/ 30555 h 177650"/>
                <a:gd name="connsiteX6" fmla="*/ 12654 w 3588512"/>
                <a:gd name="connsiteY6" fmla="*/ 165443 h 177650"/>
                <a:gd name="connsiteX7" fmla="*/ 50822 w 3588512"/>
                <a:gd name="connsiteY7" fmla="*/ 165443 h 177650"/>
                <a:gd name="connsiteX8" fmla="*/ 105473 w 3588512"/>
                <a:gd name="connsiteY8" fmla="*/ 126994 h 177650"/>
                <a:gd name="connsiteX9" fmla="*/ 96724 w 3588512"/>
                <a:gd name="connsiteY9" fmla="*/ 103899 h 177650"/>
                <a:gd name="connsiteX10" fmla="*/ 73646 w 3588512"/>
                <a:gd name="connsiteY10" fmla="*/ 94129 h 177650"/>
                <a:gd name="connsiteX11" fmla="*/ 47398 w 3588512"/>
                <a:gd name="connsiteY11" fmla="*/ 45148 h 177650"/>
                <a:gd name="connsiteX12" fmla="*/ 71871 w 3588512"/>
                <a:gd name="connsiteY12" fmla="*/ 49716 h 177650"/>
                <a:gd name="connsiteX13" fmla="*/ 79986 w 3588512"/>
                <a:gd name="connsiteY13" fmla="*/ 65958 h 177650"/>
                <a:gd name="connsiteX14" fmla="*/ 72378 w 3588512"/>
                <a:gd name="connsiteY14" fmla="*/ 82074 h 177650"/>
                <a:gd name="connsiteX15" fmla="*/ 52597 w 3588512"/>
                <a:gd name="connsiteY15" fmla="*/ 87657 h 177650"/>
                <a:gd name="connsiteX16" fmla="*/ 31674 w 3588512"/>
                <a:gd name="connsiteY16" fmla="*/ 87657 h 177650"/>
                <a:gd name="connsiteX17" fmla="*/ 31674 w 3588512"/>
                <a:gd name="connsiteY17" fmla="*/ 45148 h 177650"/>
                <a:gd name="connsiteX18" fmla="*/ 47398 w 3588512"/>
                <a:gd name="connsiteY18" fmla="*/ 45148 h 177650"/>
                <a:gd name="connsiteX19" fmla="*/ 50822 w 3588512"/>
                <a:gd name="connsiteY19" fmla="*/ 150596 h 177650"/>
                <a:gd name="connsiteX20" fmla="*/ 31674 w 3588512"/>
                <a:gd name="connsiteY20" fmla="*/ 150596 h 177650"/>
                <a:gd name="connsiteX21" fmla="*/ 31674 w 3588512"/>
                <a:gd name="connsiteY21" fmla="*/ 101996 h 177650"/>
                <a:gd name="connsiteX22" fmla="*/ 54372 w 3588512"/>
                <a:gd name="connsiteY22" fmla="*/ 101996 h 177650"/>
                <a:gd name="connsiteX23" fmla="*/ 76816 w 3588512"/>
                <a:gd name="connsiteY23" fmla="*/ 107833 h 177650"/>
                <a:gd name="connsiteX24" fmla="*/ 85439 w 3588512"/>
                <a:gd name="connsiteY24" fmla="*/ 126994 h 177650"/>
                <a:gd name="connsiteX25" fmla="*/ 76562 w 3588512"/>
                <a:gd name="connsiteY25" fmla="*/ 145647 h 177650"/>
                <a:gd name="connsiteX26" fmla="*/ 50822 w 3588512"/>
                <a:gd name="connsiteY26" fmla="*/ 150596 h 177650"/>
                <a:gd name="connsiteX27" fmla="*/ 204126 w 3588512"/>
                <a:gd name="connsiteY27" fmla="*/ 62278 h 177650"/>
                <a:gd name="connsiteX28" fmla="*/ 185739 w 3588512"/>
                <a:gd name="connsiteY28" fmla="*/ 62278 h 177650"/>
                <a:gd name="connsiteX29" fmla="*/ 185739 w 3588512"/>
                <a:gd name="connsiteY29" fmla="*/ 135876 h 177650"/>
                <a:gd name="connsiteX30" fmla="*/ 159238 w 3588512"/>
                <a:gd name="connsiteY30" fmla="*/ 153642 h 177650"/>
                <a:gd name="connsiteX31" fmla="*/ 146811 w 3588512"/>
                <a:gd name="connsiteY31" fmla="*/ 149327 h 177650"/>
                <a:gd name="connsiteX32" fmla="*/ 143007 w 3588512"/>
                <a:gd name="connsiteY32" fmla="*/ 134354 h 177650"/>
                <a:gd name="connsiteX33" fmla="*/ 143007 w 3588512"/>
                <a:gd name="connsiteY33" fmla="*/ 62278 h 177650"/>
                <a:gd name="connsiteX34" fmla="*/ 124494 w 3588512"/>
                <a:gd name="connsiteY34" fmla="*/ 62278 h 177650"/>
                <a:gd name="connsiteX35" fmla="*/ 124494 w 3588512"/>
                <a:gd name="connsiteY35" fmla="*/ 136257 h 177650"/>
                <a:gd name="connsiteX36" fmla="*/ 132356 w 3588512"/>
                <a:gd name="connsiteY36" fmla="*/ 159606 h 177650"/>
                <a:gd name="connsiteX37" fmla="*/ 154039 w 3588512"/>
                <a:gd name="connsiteY37" fmla="*/ 167727 h 177650"/>
                <a:gd name="connsiteX38" fmla="*/ 173059 w 3588512"/>
                <a:gd name="connsiteY38" fmla="*/ 163412 h 177650"/>
                <a:gd name="connsiteX39" fmla="*/ 186881 w 3588512"/>
                <a:gd name="connsiteY39" fmla="*/ 149327 h 177650"/>
                <a:gd name="connsiteX40" fmla="*/ 188275 w 3588512"/>
                <a:gd name="connsiteY40" fmla="*/ 165443 h 177650"/>
                <a:gd name="connsiteX41" fmla="*/ 204126 w 3588512"/>
                <a:gd name="connsiteY41" fmla="*/ 165443 h 177650"/>
                <a:gd name="connsiteX42" fmla="*/ 204126 w 3588512"/>
                <a:gd name="connsiteY42" fmla="*/ 62278 h 177650"/>
                <a:gd name="connsiteX43" fmla="*/ 262835 w 3588512"/>
                <a:gd name="connsiteY43" fmla="*/ 59867 h 177650"/>
                <a:gd name="connsiteX44" fmla="*/ 243308 w 3588512"/>
                <a:gd name="connsiteY44" fmla="*/ 63547 h 177650"/>
                <a:gd name="connsiteX45" fmla="*/ 229740 w 3588512"/>
                <a:gd name="connsiteY45" fmla="*/ 73699 h 177650"/>
                <a:gd name="connsiteX46" fmla="*/ 224795 w 3588512"/>
                <a:gd name="connsiteY46" fmla="*/ 88291 h 177650"/>
                <a:gd name="connsiteX47" fmla="*/ 232276 w 3588512"/>
                <a:gd name="connsiteY47" fmla="*/ 106691 h 177650"/>
                <a:gd name="connsiteX48" fmla="*/ 256622 w 3588512"/>
                <a:gd name="connsiteY48" fmla="*/ 118238 h 177650"/>
                <a:gd name="connsiteX49" fmla="*/ 272473 w 3588512"/>
                <a:gd name="connsiteY49" fmla="*/ 123441 h 177650"/>
                <a:gd name="connsiteX50" fmla="*/ 280080 w 3588512"/>
                <a:gd name="connsiteY50" fmla="*/ 129151 h 177650"/>
                <a:gd name="connsiteX51" fmla="*/ 282363 w 3588512"/>
                <a:gd name="connsiteY51" fmla="*/ 137653 h 177650"/>
                <a:gd name="connsiteX52" fmla="*/ 276150 w 3588512"/>
                <a:gd name="connsiteY52" fmla="*/ 149073 h 177650"/>
                <a:gd name="connsiteX53" fmla="*/ 259665 w 3588512"/>
                <a:gd name="connsiteY53" fmla="*/ 153261 h 177650"/>
                <a:gd name="connsiteX54" fmla="*/ 229994 w 3588512"/>
                <a:gd name="connsiteY54" fmla="*/ 143363 h 177650"/>
                <a:gd name="connsiteX55" fmla="*/ 220230 w 3588512"/>
                <a:gd name="connsiteY55" fmla="*/ 154276 h 177650"/>
                <a:gd name="connsiteX56" fmla="*/ 260046 w 3588512"/>
                <a:gd name="connsiteY56" fmla="*/ 167727 h 177650"/>
                <a:gd name="connsiteX57" fmla="*/ 289591 w 3588512"/>
                <a:gd name="connsiteY57" fmla="*/ 159732 h 177650"/>
                <a:gd name="connsiteX58" fmla="*/ 301764 w 3588512"/>
                <a:gd name="connsiteY58" fmla="*/ 136511 h 177650"/>
                <a:gd name="connsiteX59" fmla="*/ 293015 w 3588512"/>
                <a:gd name="connsiteY59" fmla="*/ 116081 h 177650"/>
                <a:gd name="connsiteX60" fmla="*/ 266639 w 3588512"/>
                <a:gd name="connsiteY60" fmla="*/ 104280 h 177650"/>
                <a:gd name="connsiteX61" fmla="*/ 248887 w 3588512"/>
                <a:gd name="connsiteY61" fmla="*/ 97428 h 177650"/>
                <a:gd name="connsiteX62" fmla="*/ 244069 w 3588512"/>
                <a:gd name="connsiteY62" fmla="*/ 87657 h 177650"/>
                <a:gd name="connsiteX63" fmla="*/ 249267 w 3588512"/>
                <a:gd name="connsiteY63" fmla="*/ 77759 h 177650"/>
                <a:gd name="connsiteX64" fmla="*/ 263469 w 3588512"/>
                <a:gd name="connsiteY64" fmla="*/ 74206 h 177650"/>
                <a:gd name="connsiteX65" fmla="*/ 277164 w 3588512"/>
                <a:gd name="connsiteY65" fmla="*/ 76364 h 177650"/>
                <a:gd name="connsiteX66" fmla="*/ 290986 w 3588512"/>
                <a:gd name="connsiteY66" fmla="*/ 82962 h 177650"/>
                <a:gd name="connsiteX67" fmla="*/ 298720 w 3588512"/>
                <a:gd name="connsiteY67" fmla="*/ 71668 h 177650"/>
                <a:gd name="connsiteX68" fmla="*/ 282363 w 3588512"/>
                <a:gd name="connsiteY68" fmla="*/ 62786 h 177650"/>
                <a:gd name="connsiteX69" fmla="*/ 262835 w 3588512"/>
                <a:gd name="connsiteY69" fmla="*/ 59867 h 177650"/>
                <a:gd name="connsiteX70" fmla="*/ 323827 w 3588512"/>
                <a:gd name="connsiteY70" fmla="*/ 165443 h 177650"/>
                <a:gd name="connsiteX71" fmla="*/ 342214 w 3588512"/>
                <a:gd name="connsiteY71" fmla="*/ 165443 h 177650"/>
                <a:gd name="connsiteX72" fmla="*/ 342214 w 3588512"/>
                <a:gd name="connsiteY72" fmla="*/ 62278 h 177650"/>
                <a:gd name="connsiteX73" fmla="*/ 323827 w 3588512"/>
                <a:gd name="connsiteY73" fmla="*/ 62278 h 177650"/>
                <a:gd name="connsiteX74" fmla="*/ 323827 w 3588512"/>
                <a:gd name="connsiteY74" fmla="*/ 165443 h 177650"/>
                <a:gd name="connsiteX75" fmla="*/ 332830 w 3588512"/>
                <a:gd name="connsiteY75" fmla="*/ 12663 h 177650"/>
                <a:gd name="connsiteX76" fmla="*/ 323574 w 3588512"/>
                <a:gd name="connsiteY76" fmla="*/ 16216 h 177650"/>
                <a:gd name="connsiteX77" fmla="*/ 320024 w 3588512"/>
                <a:gd name="connsiteY77" fmla="*/ 25099 h 177650"/>
                <a:gd name="connsiteX78" fmla="*/ 323574 w 3588512"/>
                <a:gd name="connsiteY78" fmla="*/ 33727 h 177650"/>
                <a:gd name="connsiteX79" fmla="*/ 332830 w 3588512"/>
                <a:gd name="connsiteY79" fmla="*/ 37153 h 177650"/>
                <a:gd name="connsiteX80" fmla="*/ 342214 w 3588512"/>
                <a:gd name="connsiteY80" fmla="*/ 33727 h 177650"/>
                <a:gd name="connsiteX81" fmla="*/ 345891 w 3588512"/>
                <a:gd name="connsiteY81" fmla="*/ 25099 h 177650"/>
                <a:gd name="connsiteX82" fmla="*/ 342214 w 3588512"/>
                <a:gd name="connsiteY82" fmla="*/ 16216 h 177650"/>
                <a:gd name="connsiteX83" fmla="*/ 332830 w 3588512"/>
                <a:gd name="connsiteY83" fmla="*/ 12663 h 177650"/>
                <a:gd name="connsiteX84" fmla="*/ 418042 w 3588512"/>
                <a:gd name="connsiteY84" fmla="*/ 59867 h 177650"/>
                <a:gd name="connsiteX85" fmla="*/ 399655 w 3588512"/>
                <a:gd name="connsiteY85" fmla="*/ 64562 h 177650"/>
                <a:gd name="connsiteX86" fmla="*/ 385707 w 3588512"/>
                <a:gd name="connsiteY86" fmla="*/ 77506 h 177650"/>
                <a:gd name="connsiteX87" fmla="*/ 384186 w 3588512"/>
                <a:gd name="connsiteY87" fmla="*/ 62278 h 177650"/>
                <a:gd name="connsiteX88" fmla="*/ 368335 w 3588512"/>
                <a:gd name="connsiteY88" fmla="*/ 62278 h 177650"/>
                <a:gd name="connsiteX89" fmla="*/ 368335 w 3588512"/>
                <a:gd name="connsiteY89" fmla="*/ 165443 h 177650"/>
                <a:gd name="connsiteX90" fmla="*/ 386721 w 3588512"/>
                <a:gd name="connsiteY90" fmla="*/ 165443 h 177650"/>
                <a:gd name="connsiteX91" fmla="*/ 386721 w 3588512"/>
                <a:gd name="connsiteY91" fmla="*/ 92225 h 177650"/>
                <a:gd name="connsiteX92" fmla="*/ 398768 w 3588512"/>
                <a:gd name="connsiteY92" fmla="*/ 78648 h 177650"/>
                <a:gd name="connsiteX93" fmla="*/ 413603 w 3588512"/>
                <a:gd name="connsiteY93" fmla="*/ 73953 h 177650"/>
                <a:gd name="connsiteX94" fmla="*/ 426030 w 3588512"/>
                <a:gd name="connsiteY94" fmla="*/ 78521 h 177650"/>
                <a:gd name="connsiteX95" fmla="*/ 430215 w 3588512"/>
                <a:gd name="connsiteY95" fmla="*/ 94002 h 177650"/>
                <a:gd name="connsiteX96" fmla="*/ 430215 w 3588512"/>
                <a:gd name="connsiteY96" fmla="*/ 165443 h 177650"/>
                <a:gd name="connsiteX97" fmla="*/ 448728 w 3588512"/>
                <a:gd name="connsiteY97" fmla="*/ 165443 h 177650"/>
                <a:gd name="connsiteX98" fmla="*/ 448728 w 3588512"/>
                <a:gd name="connsiteY98" fmla="*/ 91464 h 177650"/>
                <a:gd name="connsiteX99" fmla="*/ 440612 w 3588512"/>
                <a:gd name="connsiteY99" fmla="*/ 68369 h 177650"/>
                <a:gd name="connsiteX100" fmla="*/ 418042 w 3588512"/>
                <a:gd name="connsiteY100" fmla="*/ 59867 h 177650"/>
                <a:gd name="connsiteX101" fmla="*/ 557524 w 3588512"/>
                <a:gd name="connsiteY101" fmla="*/ 110752 h 177650"/>
                <a:gd name="connsiteX102" fmla="*/ 546366 w 3588512"/>
                <a:gd name="connsiteY102" fmla="*/ 73445 h 177650"/>
                <a:gd name="connsiteX103" fmla="*/ 514031 w 3588512"/>
                <a:gd name="connsiteY103" fmla="*/ 59867 h 177650"/>
                <a:gd name="connsiteX104" fmla="*/ 490700 w 3588512"/>
                <a:gd name="connsiteY104" fmla="*/ 66973 h 177650"/>
                <a:gd name="connsiteX105" fmla="*/ 475483 w 3588512"/>
                <a:gd name="connsiteY105" fmla="*/ 86388 h 177650"/>
                <a:gd name="connsiteX106" fmla="*/ 470158 w 3588512"/>
                <a:gd name="connsiteY106" fmla="*/ 114939 h 177650"/>
                <a:gd name="connsiteX107" fmla="*/ 482458 w 3588512"/>
                <a:gd name="connsiteY107" fmla="*/ 153642 h 177650"/>
                <a:gd name="connsiteX108" fmla="*/ 516821 w 3588512"/>
                <a:gd name="connsiteY108" fmla="*/ 167727 h 177650"/>
                <a:gd name="connsiteX109" fmla="*/ 553721 w 3588512"/>
                <a:gd name="connsiteY109" fmla="*/ 154910 h 177650"/>
                <a:gd name="connsiteX110" fmla="*/ 545732 w 3588512"/>
                <a:gd name="connsiteY110" fmla="*/ 144125 h 177650"/>
                <a:gd name="connsiteX111" fmla="*/ 532291 w 3588512"/>
                <a:gd name="connsiteY111" fmla="*/ 150977 h 177650"/>
                <a:gd name="connsiteX112" fmla="*/ 518342 w 3588512"/>
                <a:gd name="connsiteY112" fmla="*/ 153134 h 177650"/>
                <a:gd name="connsiteX113" fmla="*/ 498688 w 3588512"/>
                <a:gd name="connsiteY113" fmla="*/ 145013 h 177650"/>
                <a:gd name="connsiteX114" fmla="*/ 489812 w 3588512"/>
                <a:gd name="connsiteY114" fmla="*/ 120015 h 177650"/>
                <a:gd name="connsiteX115" fmla="*/ 557144 w 3588512"/>
                <a:gd name="connsiteY115" fmla="*/ 120015 h 177650"/>
                <a:gd name="connsiteX116" fmla="*/ 557524 w 3588512"/>
                <a:gd name="connsiteY116" fmla="*/ 110752 h 177650"/>
                <a:gd name="connsiteX117" fmla="*/ 539392 w 3588512"/>
                <a:gd name="connsiteY117" fmla="*/ 106691 h 177650"/>
                <a:gd name="connsiteX118" fmla="*/ 489812 w 3588512"/>
                <a:gd name="connsiteY118" fmla="*/ 106691 h 177650"/>
                <a:gd name="connsiteX119" fmla="*/ 514412 w 3588512"/>
                <a:gd name="connsiteY119" fmla="*/ 74206 h 177650"/>
                <a:gd name="connsiteX120" fmla="*/ 533179 w 3588512"/>
                <a:gd name="connsiteY120" fmla="*/ 82201 h 177650"/>
                <a:gd name="connsiteX121" fmla="*/ 539392 w 3588512"/>
                <a:gd name="connsiteY121" fmla="*/ 105549 h 177650"/>
                <a:gd name="connsiteX122" fmla="*/ 539392 w 3588512"/>
                <a:gd name="connsiteY122" fmla="*/ 106691 h 177650"/>
                <a:gd name="connsiteX123" fmla="*/ 611669 w 3588512"/>
                <a:gd name="connsiteY123" fmla="*/ 59867 h 177650"/>
                <a:gd name="connsiteX124" fmla="*/ 592142 w 3588512"/>
                <a:gd name="connsiteY124" fmla="*/ 63547 h 177650"/>
                <a:gd name="connsiteX125" fmla="*/ 578574 w 3588512"/>
                <a:gd name="connsiteY125" fmla="*/ 73699 h 177650"/>
                <a:gd name="connsiteX126" fmla="*/ 573629 w 3588512"/>
                <a:gd name="connsiteY126" fmla="*/ 88291 h 177650"/>
                <a:gd name="connsiteX127" fmla="*/ 581110 w 3588512"/>
                <a:gd name="connsiteY127" fmla="*/ 106691 h 177650"/>
                <a:gd name="connsiteX128" fmla="*/ 605456 w 3588512"/>
                <a:gd name="connsiteY128" fmla="*/ 118238 h 177650"/>
                <a:gd name="connsiteX129" fmla="*/ 621306 w 3588512"/>
                <a:gd name="connsiteY129" fmla="*/ 123441 h 177650"/>
                <a:gd name="connsiteX130" fmla="*/ 628914 w 3588512"/>
                <a:gd name="connsiteY130" fmla="*/ 129151 h 177650"/>
                <a:gd name="connsiteX131" fmla="*/ 631197 w 3588512"/>
                <a:gd name="connsiteY131" fmla="*/ 137653 h 177650"/>
                <a:gd name="connsiteX132" fmla="*/ 624983 w 3588512"/>
                <a:gd name="connsiteY132" fmla="*/ 149073 h 177650"/>
                <a:gd name="connsiteX133" fmla="*/ 608499 w 3588512"/>
                <a:gd name="connsiteY133" fmla="*/ 153261 h 177650"/>
                <a:gd name="connsiteX134" fmla="*/ 578827 w 3588512"/>
                <a:gd name="connsiteY134" fmla="*/ 143363 h 177650"/>
                <a:gd name="connsiteX135" fmla="*/ 568937 w 3588512"/>
                <a:gd name="connsiteY135" fmla="*/ 154276 h 177650"/>
                <a:gd name="connsiteX136" fmla="*/ 608880 w 3588512"/>
                <a:gd name="connsiteY136" fmla="*/ 167727 h 177650"/>
                <a:gd name="connsiteX137" fmla="*/ 638425 w 3588512"/>
                <a:gd name="connsiteY137" fmla="*/ 159732 h 177650"/>
                <a:gd name="connsiteX138" fmla="*/ 650597 w 3588512"/>
                <a:gd name="connsiteY138" fmla="*/ 136511 h 177650"/>
                <a:gd name="connsiteX139" fmla="*/ 641848 w 3588512"/>
                <a:gd name="connsiteY139" fmla="*/ 116081 h 177650"/>
                <a:gd name="connsiteX140" fmla="*/ 615473 w 3588512"/>
                <a:gd name="connsiteY140" fmla="*/ 104280 h 177650"/>
                <a:gd name="connsiteX141" fmla="*/ 597721 w 3588512"/>
                <a:gd name="connsiteY141" fmla="*/ 97428 h 177650"/>
                <a:gd name="connsiteX142" fmla="*/ 592902 w 3588512"/>
                <a:gd name="connsiteY142" fmla="*/ 87657 h 177650"/>
                <a:gd name="connsiteX143" fmla="*/ 598101 w 3588512"/>
                <a:gd name="connsiteY143" fmla="*/ 77759 h 177650"/>
                <a:gd name="connsiteX144" fmla="*/ 612303 w 3588512"/>
                <a:gd name="connsiteY144" fmla="*/ 74206 h 177650"/>
                <a:gd name="connsiteX145" fmla="*/ 625998 w 3588512"/>
                <a:gd name="connsiteY145" fmla="*/ 76364 h 177650"/>
                <a:gd name="connsiteX146" fmla="*/ 639820 w 3588512"/>
                <a:gd name="connsiteY146" fmla="*/ 82962 h 177650"/>
                <a:gd name="connsiteX147" fmla="*/ 647554 w 3588512"/>
                <a:gd name="connsiteY147" fmla="*/ 71668 h 177650"/>
                <a:gd name="connsiteX148" fmla="*/ 631197 w 3588512"/>
                <a:gd name="connsiteY148" fmla="*/ 62786 h 177650"/>
                <a:gd name="connsiteX149" fmla="*/ 611669 w 3588512"/>
                <a:gd name="connsiteY149" fmla="*/ 59867 h 177650"/>
                <a:gd name="connsiteX150" fmla="*/ 703347 w 3588512"/>
                <a:gd name="connsiteY150" fmla="*/ 59867 h 177650"/>
                <a:gd name="connsiteX151" fmla="*/ 683820 w 3588512"/>
                <a:gd name="connsiteY151" fmla="*/ 63547 h 177650"/>
                <a:gd name="connsiteX152" fmla="*/ 670125 w 3588512"/>
                <a:gd name="connsiteY152" fmla="*/ 73699 h 177650"/>
                <a:gd name="connsiteX153" fmla="*/ 665180 w 3588512"/>
                <a:gd name="connsiteY153" fmla="*/ 88291 h 177650"/>
                <a:gd name="connsiteX154" fmla="*/ 672788 w 3588512"/>
                <a:gd name="connsiteY154" fmla="*/ 106691 h 177650"/>
                <a:gd name="connsiteX155" fmla="*/ 697134 w 3588512"/>
                <a:gd name="connsiteY155" fmla="*/ 118238 h 177650"/>
                <a:gd name="connsiteX156" fmla="*/ 712984 w 3588512"/>
                <a:gd name="connsiteY156" fmla="*/ 123441 h 177650"/>
                <a:gd name="connsiteX157" fmla="*/ 720593 w 3588512"/>
                <a:gd name="connsiteY157" fmla="*/ 129151 h 177650"/>
                <a:gd name="connsiteX158" fmla="*/ 722748 w 3588512"/>
                <a:gd name="connsiteY158" fmla="*/ 137653 h 177650"/>
                <a:gd name="connsiteX159" fmla="*/ 716662 w 3588512"/>
                <a:gd name="connsiteY159" fmla="*/ 149073 h 177650"/>
                <a:gd name="connsiteX160" fmla="*/ 700051 w 3588512"/>
                <a:gd name="connsiteY160" fmla="*/ 153261 h 177650"/>
                <a:gd name="connsiteX161" fmla="*/ 670379 w 3588512"/>
                <a:gd name="connsiteY161" fmla="*/ 143363 h 177650"/>
                <a:gd name="connsiteX162" fmla="*/ 660615 w 3588512"/>
                <a:gd name="connsiteY162" fmla="*/ 154276 h 177650"/>
                <a:gd name="connsiteX163" fmla="*/ 700558 w 3588512"/>
                <a:gd name="connsiteY163" fmla="*/ 167727 h 177650"/>
                <a:gd name="connsiteX164" fmla="*/ 730103 w 3588512"/>
                <a:gd name="connsiteY164" fmla="*/ 159732 h 177650"/>
                <a:gd name="connsiteX165" fmla="*/ 742276 w 3588512"/>
                <a:gd name="connsiteY165" fmla="*/ 136511 h 177650"/>
                <a:gd name="connsiteX166" fmla="*/ 733526 w 3588512"/>
                <a:gd name="connsiteY166" fmla="*/ 116081 h 177650"/>
                <a:gd name="connsiteX167" fmla="*/ 707152 w 3588512"/>
                <a:gd name="connsiteY167" fmla="*/ 104280 h 177650"/>
                <a:gd name="connsiteX168" fmla="*/ 689399 w 3588512"/>
                <a:gd name="connsiteY168" fmla="*/ 97428 h 177650"/>
                <a:gd name="connsiteX169" fmla="*/ 684454 w 3588512"/>
                <a:gd name="connsiteY169" fmla="*/ 87657 h 177650"/>
                <a:gd name="connsiteX170" fmla="*/ 689653 w 3588512"/>
                <a:gd name="connsiteY170" fmla="*/ 77759 h 177650"/>
                <a:gd name="connsiteX171" fmla="*/ 703982 w 3588512"/>
                <a:gd name="connsiteY171" fmla="*/ 74206 h 177650"/>
                <a:gd name="connsiteX172" fmla="*/ 717676 w 3588512"/>
                <a:gd name="connsiteY172" fmla="*/ 76364 h 177650"/>
                <a:gd name="connsiteX173" fmla="*/ 731371 w 3588512"/>
                <a:gd name="connsiteY173" fmla="*/ 82962 h 177650"/>
                <a:gd name="connsiteX174" fmla="*/ 739233 w 3588512"/>
                <a:gd name="connsiteY174" fmla="*/ 71668 h 177650"/>
                <a:gd name="connsiteX175" fmla="*/ 722748 w 3588512"/>
                <a:gd name="connsiteY175" fmla="*/ 62786 h 177650"/>
                <a:gd name="connsiteX176" fmla="*/ 703347 w 3588512"/>
                <a:gd name="connsiteY176" fmla="*/ 59867 h 177650"/>
                <a:gd name="connsiteX177" fmla="*/ 822415 w 3588512"/>
                <a:gd name="connsiteY177" fmla="*/ 30555 h 177650"/>
                <a:gd name="connsiteX178" fmla="*/ 822415 w 3588512"/>
                <a:gd name="connsiteY178" fmla="*/ 165443 h 177650"/>
                <a:gd name="connsiteX179" fmla="*/ 895960 w 3588512"/>
                <a:gd name="connsiteY179" fmla="*/ 165443 h 177650"/>
                <a:gd name="connsiteX180" fmla="*/ 898243 w 3588512"/>
                <a:gd name="connsiteY180" fmla="*/ 149200 h 177650"/>
                <a:gd name="connsiteX181" fmla="*/ 841436 w 3588512"/>
                <a:gd name="connsiteY181" fmla="*/ 149200 h 177650"/>
                <a:gd name="connsiteX182" fmla="*/ 841436 w 3588512"/>
                <a:gd name="connsiteY182" fmla="*/ 30555 h 177650"/>
                <a:gd name="connsiteX183" fmla="*/ 822415 w 3588512"/>
                <a:gd name="connsiteY183" fmla="*/ 30555 h 177650"/>
                <a:gd name="connsiteX184" fmla="*/ 990429 w 3588512"/>
                <a:gd name="connsiteY184" fmla="*/ 141333 h 177650"/>
                <a:gd name="connsiteX185" fmla="*/ 990429 w 3588512"/>
                <a:gd name="connsiteY185" fmla="*/ 94129 h 177650"/>
                <a:gd name="connsiteX186" fmla="*/ 981172 w 3588512"/>
                <a:gd name="connsiteY186" fmla="*/ 68750 h 177650"/>
                <a:gd name="connsiteX187" fmla="*/ 953275 w 3588512"/>
                <a:gd name="connsiteY187" fmla="*/ 59867 h 177650"/>
                <a:gd name="connsiteX188" fmla="*/ 916883 w 3588512"/>
                <a:gd name="connsiteY188" fmla="*/ 66973 h 177650"/>
                <a:gd name="connsiteX189" fmla="*/ 921448 w 3588512"/>
                <a:gd name="connsiteY189" fmla="*/ 80043 h 177650"/>
                <a:gd name="connsiteX190" fmla="*/ 949852 w 3588512"/>
                <a:gd name="connsiteY190" fmla="*/ 74587 h 177650"/>
                <a:gd name="connsiteX191" fmla="*/ 966590 w 3588512"/>
                <a:gd name="connsiteY191" fmla="*/ 79282 h 177650"/>
                <a:gd name="connsiteX192" fmla="*/ 971915 w 3588512"/>
                <a:gd name="connsiteY192" fmla="*/ 94890 h 177650"/>
                <a:gd name="connsiteX193" fmla="*/ 971915 w 3588512"/>
                <a:gd name="connsiteY193" fmla="*/ 102630 h 177650"/>
                <a:gd name="connsiteX194" fmla="*/ 955684 w 3588512"/>
                <a:gd name="connsiteY194" fmla="*/ 102630 h 177650"/>
                <a:gd name="connsiteX195" fmla="*/ 921321 w 3588512"/>
                <a:gd name="connsiteY195" fmla="*/ 111386 h 177650"/>
                <a:gd name="connsiteX196" fmla="*/ 909148 w 3588512"/>
                <a:gd name="connsiteY196" fmla="*/ 136638 h 177650"/>
                <a:gd name="connsiteX197" fmla="*/ 918278 w 3588512"/>
                <a:gd name="connsiteY197" fmla="*/ 159225 h 177650"/>
                <a:gd name="connsiteX198" fmla="*/ 942878 w 3588512"/>
                <a:gd name="connsiteY198" fmla="*/ 167727 h 177650"/>
                <a:gd name="connsiteX199" fmla="*/ 974324 w 3588512"/>
                <a:gd name="connsiteY199" fmla="*/ 152373 h 177650"/>
                <a:gd name="connsiteX200" fmla="*/ 981806 w 3588512"/>
                <a:gd name="connsiteY200" fmla="*/ 163285 h 177650"/>
                <a:gd name="connsiteX201" fmla="*/ 994993 w 3588512"/>
                <a:gd name="connsiteY201" fmla="*/ 167727 h 177650"/>
                <a:gd name="connsiteX202" fmla="*/ 999178 w 3588512"/>
                <a:gd name="connsiteY202" fmla="*/ 155291 h 177650"/>
                <a:gd name="connsiteX203" fmla="*/ 992584 w 3588512"/>
                <a:gd name="connsiteY203" fmla="*/ 150596 h 177650"/>
                <a:gd name="connsiteX204" fmla="*/ 990429 w 3588512"/>
                <a:gd name="connsiteY204" fmla="*/ 141333 h 177650"/>
                <a:gd name="connsiteX205" fmla="*/ 947062 w 3588512"/>
                <a:gd name="connsiteY205" fmla="*/ 154276 h 177650"/>
                <a:gd name="connsiteX206" fmla="*/ 933494 w 3588512"/>
                <a:gd name="connsiteY206" fmla="*/ 149581 h 177650"/>
                <a:gd name="connsiteX207" fmla="*/ 928802 w 3588512"/>
                <a:gd name="connsiteY207" fmla="*/ 135623 h 177650"/>
                <a:gd name="connsiteX208" fmla="*/ 958094 w 3588512"/>
                <a:gd name="connsiteY208" fmla="*/ 114558 h 177650"/>
                <a:gd name="connsiteX209" fmla="*/ 971915 w 3588512"/>
                <a:gd name="connsiteY209" fmla="*/ 114558 h 177650"/>
                <a:gd name="connsiteX210" fmla="*/ 971915 w 3588512"/>
                <a:gd name="connsiteY210" fmla="*/ 138161 h 177650"/>
                <a:gd name="connsiteX211" fmla="*/ 947062 w 3588512"/>
                <a:gd name="connsiteY211" fmla="*/ 154276 h 177650"/>
                <a:gd name="connsiteX212" fmla="*/ 1126361 w 3588512"/>
                <a:gd name="connsiteY212" fmla="*/ 62278 h 177650"/>
                <a:gd name="connsiteX213" fmla="*/ 1107087 w 3588512"/>
                <a:gd name="connsiteY213" fmla="*/ 152880 h 177650"/>
                <a:gd name="connsiteX214" fmla="*/ 1087179 w 3588512"/>
                <a:gd name="connsiteY214" fmla="*/ 62278 h 177650"/>
                <a:gd name="connsiteX215" fmla="*/ 1066637 w 3588512"/>
                <a:gd name="connsiteY215" fmla="*/ 62278 h 177650"/>
                <a:gd name="connsiteX216" fmla="*/ 1045714 w 3588512"/>
                <a:gd name="connsiteY216" fmla="*/ 152880 h 177650"/>
                <a:gd name="connsiteX217" fmla="*/ 1026694 w 3588512"/>
                <a:gd name="connsiteY217" fmla="*/ 62278 h 177650"/>
                <a:gd name="connsiteX218" fmla="*/ 1008308 w 3588512"/>
                <a:gd name="connsiteY218" fmla="*/ 62278 h 177650"/>
                <a:gd name="connsiteX219" fmla="*/ 1032907 w 3588512"/>
                <a:gd name="connsiteY219" fmla="*/ 165443 h 177650"/>
                <a:gd name="connsiteX220" fmla="*/ 1057380 w 3588512"/>
                <a:gd name="connsiteY220" fmla="*/ 165443 h 177650"/>
                <a:gd name="connsiteX221" fmla="*/ 1076401 w 3588512"/>
                <a:gd name="connsiteY221" fmla="*/ 78521 h 177650"/>
                <a:gd name="connsiteX222" fmla="*/ 1094914 w 3588512"/>
                <a:gd name="connsiteY222" fmla="*/ 165443 h 177650"/>
                <a:gd name="connsiteX223" fmla="*/ 1119894 w 3588512"/>
                <a:gd name="connsiteY223" fmla="*/ 165443 h 177650"/>
                <a:gd name="connsiteX224" fmla="*/ 1143986 w 3588512"/>
                <a:gd name="connsiteY224" fmla="*/ 62278 h 177650"/>
                <a:gd name="connsiteX225" fmla="*/ 1126361 w 3588512"/>
                <a:gd name="connsiteY225" fmla="*/ 62278 h 177650"/>
                <a:gd name="connsiteX226" fmla="*/ 1384785 w 3588512"/>
                <a:gd name="connsiteY226" fmla="*/ 30555 h 177650"/>
                <a:gd name="connsiteX227" fmla="*/ 1348392 w 3588512"/>
                <a:gd name="connsiteY227" fmla="*/ 30555 h 177650"/>
                <a:gd name="connsiteX228" fmla="*/ 1348392 w 3588512"/>
                <a:gd name="connsiteY228" fmla="*/ 165443 h 177650"/>
                <a:gd name="connsiteX229" fmla="*/ 1367539 w 3588512"/>
                <a:gd name="connsiteY229" fmla="*/ 165443 h 177650"/>
                <a:gd name="connsiteX230" fmla="*/ 1367539 w 3588512"/>
                <a:gd name="connsiteY230" fmla="*/ 115954 h 177650"/>
                <a:gd name="connsiteX231" fmla="*/ 1384911 w 3588512"/>
                <a:gd name="connsiteY231" fmla="*/ 115954 h 177650"/>
                <a:gd name="connsiteX232" fmla="*/ 1423840 w 3588512"/>
                <a:gd name="connsiteY232" fmla="*/ 105168 h 177650"/>
                <a:gd name="connsiteX233" fmla="*/ 1438422 w 3588512"/>
                <a:gd name="connsiteY233" fmla="*/ 72176 h 177650"/>
                <a:gd name="connsiteX234" fmla="*/ 1424473 w 3588512"/>
                <a:gd name="connsiteY234" fmla="*/ 40960 h 177650"/>
                <a:gd name="connsiteX235" fmla="*/ 1384785 w 3588512"/>
                <a:gd name="connsiteY235" fmla="*/ 30555 h 177650"/>
                <a:gd name="connsiteX236" fmla="*/ 1384150 w 3588512"/>
                <a:gd name="connsiteY236" fmla="*/ 101235 h 177650"/>
                <a:gd name="connsiteX237" fmla="*/ 1367539 w 3588512"/>
                <a:gd name="connsiteY237" fmla="*/ 101235 h 177650"/>
                <a:gd name="connsiteX238" fmla="*/ 1367539 w 3588512"/>
                <a:gd name="connsiteY238" fmla="*/ 45021 h 177650"/>
                <a:gd name="connsiteX239" fmla="*/ 1384531 w 3588512"/>
                <a:gd name="connsiteY239" fmla="*/ 45021 h 177650"/>
                <a:gd name="connsiteX240" fmla="*/ 1409511 w 3588512"/>
                <a:gd name="connsiteY240" fmla="*/ 51492 h 177650"/>
                <a:gd name="connsiteX241" fmla="*/ 1418260 w 3588512"/>
                <a:gd name="connsiteY241" fmla="*/ 72430 h 177650"/>
                <a:gd name="connsiteX242" fmla="*/ 1409511 w 3588512"/>
                <a:gd name="connsiteY242" fmla="*/ 94890 h 177650"/>
                <a:gd name="connsiteX243" fmla="*/ 1384150 w 3588512"/>
                <a:gd name="connsiteY243" fmla="*/ 101235 h 177650"/>
                <a:gd name="connsiteX244" fmla="*/ 1533651 w 3588512"/>
                <a:gd name="connsiteY244" fmla="*/ 110752 h 177650"/>
                <a:gd name="connsiteX245" fmla="*/ 1522492 w 3588512"/>
                <a:gd name="connsiteY245" fmla="*/ 73445 h 177650"/>
                <a:gd name="connsiteX246" fmla="*/ 1490157 w 3588512"/>
                <a:gd name="connsiteY246" fmla="*/ 59867 h 177650"/>
                <a:gd name="connsiteX247" fmla="*/ 1466826 w 3588512"/>
                <a:gd name="connsiteY247" fmla="*/ 66973 h 177650"/>
                <a:gd name="connsiteX248" fmla="*/ 1451609 w 3588512"/>
                <a:gd name="connsiteY248" fmla="*/ 86388 h 177650"/>
                <a:gd name="connsiteX249" fmla="*/ 1446283 w 3588512"/>
                <a:gd name="connsiteY249" fmla="*/ 114939 h 177650"/>
                <a:gd name="connsiteX250" fmla="*/ 1458583 w 3588512"/>
                <a:gd name="connsiteY250" fmla="*/ 153642 h 177650"/>
                <a:gd name="connsiteX251" fmla="*/ 1492947 w 3588512"/>
                <a:gd name="connsiteY251" fmla="*/ 167727 h 177650"/>
                <a:gd name="connsiteX252" fmla="*/ 1529846 w 3588512"/>
                <a:gd name="connsiteY252" fmla="*/ 154910 h 177650"/>
                <a:gd name="connsiteX253" fmla="*/ 1521858 w 3588512"/>
                <a:gd name="connsiteY253" fmla="*/ 144125 h 177650"/>
                <a:gd name="connsiteX254" fmla="*/ 1508417 w 3588512"/>
                <a:gd name="connsiteY254" fmla="*/ 150977 h 177650"/>
                <a:gd name="connsiteX255" fmla="*/ 1494342 w 3588512"/>
                <a:gd name="connsiteY255" fmla="*/ 153134 h 177650"/>
                <a:gd name="connsiteX256" fmla="*/ 1474814 w 3588512"/>
                <a:gd name="connsiteY256" fmla="*/ 145013 h 177650"/>
                <a:gd name="connsiteX257" fmla="*/ 1465938 w 3588512"/>
                <a:gd name="connsiteY257" fmla="*/ 120015 h 177650"/>
                <a:gd name="connsiteX258" fmla="*/ 1533270 w 3588512"/>
                <a:gd name="connsiteY258" fmla="*/ 120015 h 177650"/>
                <a:gd name="connsiteX259" fmla="*/ 1533651 w 3588512"/>
                <a:gd name="connsiteY259" fmla="*/ 110752 h 177650"/>
                <a:gd name="connsiteX260" fmla="*/ 1515391 w 3588512"/>
                <a:gd name="connsiteY260" fmla="*/ 106691 h 177650"/>
                <a:gd name="connsiteX261" fmla="*/ 1465938 w 3588512"/>
                <a:gd name="connsiteY261" fmla="*/ 106691 h 177650"/>
                <a:gd name="connsiteX262" fmla="*/ 1490538 w 3588512"/>
                <a:gd name="connsiteY262" fmla="*/ 74206 h 177650"/>
                <a:gd name="connsiteX263" fmla="*/ 1509178 w 3588512"/>
                <a:gd name="connsiteY263" fmla="*/ 82201 h 177650"/>
                <a:gd name="connsiteX264" fmla="*/ 1515391 w 3588512"/>
                <a:gd name="connsiteY264" fmla="*/ 105549 h 177650"/>
                <a:gd name="connsiteX265" fmla="*/ 1515391 w 3588512"/>
                <a:gd name="connsiteY265" fmla="*/ 106691 h 177650"/>
                <a:gd name="connsiteX266" fmla="*/ 1601110 w 3588512"/>
                <a:gd name="connsiteY266" fmla="*/ 59867 h 177650"/>
                <a:gd name="connsiteX267" fmla="*/ 1584245 w 3588512"/>
                <a:gd name="connsiteY267" fmla="*/ 65704 h 177650"/>
                <a:gd name="connsiteX268" fmla="*/ 1572833 w 3588512"/>
                <a:gd name="connsiteY268" fmla="*/ 83216 h 177650"/>
                <a:gd name="connsiteX269" fmla="*/ 1570931 w 3588512"/>
                <a:gd name="connsiteY269" fmla="*/ 62278 h 177650"/>
                <a:gd name="connsiteX270" fmla="*/ 1555207 w 3588512"/>
                <a:gd name="connsiteY270" fmla="*/ 62278 h 177650"/>
                <a:gd name="connsiteX271" fmla="*/ 1555207 w 3588512"/>
                <a:gd name="connsiteY271" fmla="*/ 165443 h 177650"/>
                <a:gd name="connsiteX272" fmla="*/ 1573593 w 3588512"/>
                <a:gd name="connsiteY272" fmla="*/ 165443 h 177650"/>
                <a:gd name="connsiteX273" fmla="*/ 1573593 w 3588512"/>
                <a:gd name="connsiteY273" fmla="*/ 106437 h 177650"/>
                <a:gd name="connsiteX274" fmla="*/ 1582977 w 3588512"/>
                <a:gd name="connsiteY274" fmla="*/ 84612 h 177650"/>
                <a:gd name="connsiteX275" fmla="*/ 1598827 w 3588512"/>
                <a:gd name="connsiteY275" fmla="*/ 77506 h 177650"/>
                <a:gd name="connsiteX276" fmla="*/ 1608084 w 3588512"/>
                <a:gd name="connsiteY276" fmla="*/ 78648 h 177650"/>
                <a:gd name="connsiteX277" fmla="*/ 1611507 w 3588512"/>
                <a:gd name="connsiteY277" fmla="*/ 61009 h 177650"/>
                <a:gd name="connsiteX278" fmla="*/ 1601110 w 3588512"/>
                <a:gd name="connsiteY278" fmla="*/ 59867 h 177650"/>
                <a:gd name="connsiteX279" fmla="*/ 1658171 w 3588512"/>
                <a:gd name="connsiteY279" fmla="*/ 59867 h 177650"/>
                <a:gd name="connsiteX280" fmla="*/ 1638643 w 3588512"/>
                <a:gd name="connsiteY280" fmla="*/ 63547 h 177650"/>
                <a:gd name="connsiteX281" fmla="*/ 1624948 w 3588512"/>
                <a:gd name="connsiteY281" fmla="*/ 73699 h 177650"/>
                <a:gd name="connsiteX282" fmla="*/ 1620130 w 3588512"/>
                <a:gd name="connsiteY282" fmla="*/ 88291 h 177650"/>
                <a:gd name="connsiteX283" fmla="*/ 1627611 w 3588512"/>
                <a:gd name="connsiteY283" fmla="*/ 106691 h 177650"/>
                <a:gd name="connsiteX284" fmla="*/ 1651957 w 3588512"/>
                <a:gd name="connsiteY284" fmla="*/ 118238 h 177650"/>
                <a:gd name="connsiteX285" fmla="*/ 1667808 w 3588512"/>
                <a:gd name="connsiteY285" fmla="*/ 123441 h 177650"/>
                <a:gd name="connsiteX286" fmla="*/ 1675416 w 3588512"/>
                <a:gd name="connsiteY286" fmla="*/ 129151 h 177650"/>
                <a:gd name="connsiteX287" fmla="*/ 1677698 w 3588512"/>
                <a:gd name="connsiteY287" fmla="*/ 137653 h 177650"/>
                <a:gd name="connsiteX288" fmla="*/ 1671485 w 3588512"/>
                <a:gd name="connsiteY288" fmla="*/ 149073 h 177650"/>
                <a:gd name="connsiteX289" fmla="*/ 1655001 w 3588512"/>
                <a:gd name="connsiteY289" fmla="*/ 153261 h 177650"/>
                <a:gd name="connsiteX290" fmla="*/ 1625329 w 3588512"/>
                <a:gd name="connsiteY290" fmla="*/ 143363 h 177650"/>
                <a:gd name="connsiteX291" fmla="*/ 1615438 w 3588512"/>
                <a:gd name="connsiteY291" fmla="*/ 154276 h 177650"/>
                <a:gd name="connsiteX292" fmla="*/ 1655381 w 3588512"/>
                <a:gd name="connsiteY292" fmla="*/ 167727 h 177650"/>
                <a:gd name="connsiteX293" fmla="*/ 1684926 w 3588512"/>
                <a:gd name="connsiteY293" fmla="*/ 159732 h 177650"/>
                <a:gd name="connsiteX294" fmla="*/ 1697099 w 3588512"/>
                <a:gd name="connsiteY294" fmla="*/ 136511 h 177650"/>
                <a:gd name="connsiteX295" fmla="*/ 1688349 w 3588512"/>
                <a:gd name="connsiteY295" fmla="*/ 116081 h 177650"/>
                <a:gd name="connsiteX296" fmla="*/ 1661975 w 3588512"/>
                <a:gd name="connsiteY296" fmla="*/ 104280 h 177650"/>
                <a:gd name="connsiteX297" fmla="*/ 1644222 w 3588512"/>
                <a:gd name="connsiteY297" fmla="*/ 97428 h 177650"/>
                <a:gd name="connsiteX298" fmla="*/ 1639404 w 3588512"/>
                <a:gd name="connsiteY298" fmla="*/ 87657 h 177650"/>
                <a:gd name="connsiteX299" fmla="*/ 1644603 w 3588512"/>
                <a:gd name="connsiteY299" fmla="*/ 77759 h 177650"/>
                <a:gd name="connsiteX300" fmla="*/ 1658805 w 3588512"/>
                <a:gd name="connsiteY300" fmla="*/ 74206 h 177650"/>
                <a:gd name="connsiteX301" fmla="*/ 1672499 w 3588512"/>
                <a:gd name="connsiteY301" fmla="*/ 76364 h 177650"/>
                <a:gd name="connsiteX302" fmla="*/ 1686194 w 3588512"/>
                <a:gd name="connsiteY302" fmla="*/ 82962 h 177650"/>
                <a:gd name="connsiteX303" fmla="*/ 1694056 w 3588512"/>
                <a:gd name="connsiteY303" fmla="*/ 71668 h 177650"/>
                <a:gd name="connsiteX304" fmla="*/ 1677698 w 3588512"/>
                <a:gd name="connsiteY304" fmla="*/ 62786 h 177650"/>
                <a:gd name="connsiteX305" fmla="*/ 1658171 w 3588512"/>
                <a:gd name="connsiteY305" fmla="*/ 59867 h 177650"/>
                <a:gd name="connsiteX306" fmla="*/ 1758852 w 3588512"/>
                <a:gd name="connsiteY306" fmla="*/ 59867 h 177650"/>
                <a:gd name="connsiteX307" fmla="*/ 1733365 w 3588512"/>
                <a:gd name="connsiteY307" fmla="*/ 66593 h 177650"/>
                <a:gd name="connsiteX308" fmla="*/ 1717134 w 3588512"/>
                <a:gd name="connsiteY308" fmla="*/ 85627 h 177650"/>
                <a:gd name="connsiteX309" fmla="*/ 1711555 w 3588512"/>
                <a:gd name="connsiteY309" fmla="*/ 113924 h 177650"/>
                <a:gd name="connsiteX310" fmla="*/ 1723981 w 3588512"/>
                <a:gd name="connsiteY310" fmla="*/ 153261 h 177650"/>
                <a:gd name="connsiteX311" fmla="*/ 1758598 w 3588512"/>
                <a:gd name="connsiteY311" fmla="*/ 167727 h 177650"/>
                <a:gd name="connsiteX312" fmla="*/ 1783832 w 3588512"/>
                <a:gd name="connsiteY312" fmla="*/ 161001 h 177650"/>
                <a:gd name="connsiteX313" fmla="*/ 1800063 w 3588512"/>
                <a:gd name="connsiteY313" fmla="*/ 142094 h 177650"/>
                <a:gd name="connsiteX314" fmla="*/ 1805769 w 3588512"/>
                <a:gd name="connsiteY314" fmla="*/ 113797 h 177650"/>
                <a:gd name="connsiteX315" fmla="*/ 1793469 w 3588512"/>
                <a:gd name="connsiteY315" fmla="*/ 74333 h 177650"/>
                <a:gd name="connsiteX316" fmla="*/ 1758852 w 3588512"/>
                <a:gd name="connsiteY316" fmla="*/ 59867 h 177650"/>
                <a:gd name="connsiteX317" fmla="*/ 1758852 w 3588512"/>
                <a:gd name="connsiteY317" fmla="*/ 74333 h 177650"/>
                <a:gd name="connsiteX318" fmla="*/ 1785861 w 3588512"/>
                <a:gd name="connsiteY318" fmla="*/ 113797 h 177650"/>
                <a:gd name="connsiteX319" fmla="*/ 1758598 w 3588512"/>
                <a:gd name="connsiteY319" fmla="*/ 153261 h 177650"/>
                <a:gd name="connsiteX320" fmla="*/ 1731336 w 3588512"/>
                <a:gd name="connsiteY320" fmla="*/ 113924 h 177650"/>
                <a:gd name="connsiteX321" fmla="*/ 1758852 w 3588512"/>
                <a:gd name="connsiteY321" fmla="*/ 74333 h 177650"/>
                <a:gd name="connsiteX322" fmla="*/ 1873862 w 3588512"/>
                <a:gd name="connsiteY322" fmla="*/ 59867 h 177650"/>
                <a:gd name="connsiteX323" fmla="*/ 1855602 w 3588512"/>
                <a:gd name="connsiteY323" fmla="*/ 64562 h 177650"/>
                <a:gd name="connsiteX324" fmla="*/ 1841654 w 3588512"/>
                <a:gd name="connsiteY324" fmla="*/ 77506 h 177650"/>
                <a:gd name="connsiteX325" fmla="*/ 1840006 w 3588512"/>
                <a:gd name="connsiteY325" fmla="*/ 62278 h 177650"/>
                <a:gd name="connsiteX326" fmla="*/ 1824155 w 3588512"/>
                <a:gd name="connsiteY326" fmla="*/ 62278 h 177650"/>
                <a:gd name="connsiteX327" fmla="*/ 1824155 w 3588512"/>
                <a:gd name="connsiteY327" fmla="*/ 165443 h 177650"/>
                <a:gd name="connsiteX328" fmla="*/ 1842668 w 3588512"/>
                <a:gd name="connsiteY328" fmla="*/ 165443 h 177650"/>
                <a:gd name="connsiteX329" fmla="*/ 1842668 w 3588512"/>
                <a:gd name="connsiteY329" fmla="*/ 92225 h 177650"/>
                <a:gd name="connsiteX330" fmla="*/ 1854715 w 3588512"/>
                <a:gd name="connsiteY330" fmla="*/ 78648 h 177650"/>
                <a:gd name="connsiteX331" fmla="*/ 1869550 w 3588512"/>
                <a:gd name="connsiteY331" fmla="*/ 73953 h 177650"/>
                <a:gd name="connsiteX332" fmla="*/ 1881977 w 3588512"/>
                <a:gd name="connsiteY332" fmla="*/ 78521 h 177650"/>
                <a:gd name="connsiteX333" fmla="*/ 1886162 w 3588512"/>
                <a:gd name="connsiteY333" fmla="*/ 94002 h 177650"/>
                <a:gd name="connsiteX334" fmla="*/ 1886162 w 3588512"/>
                <a:gd name="connsiteY334" fmla="*/ 165443 h 177650"/>
                <a:gd name="connsiteX335" fmla="*/ 1904548 w 3588512"/>
                <a:gd name="connsiteY335" fmla="*/ 165443 h 177650"/>
                <a:gd name="connsiteX336" fmla="*/ 1904548 w 3588512"/>
                <a:gd name="connsiteY336" fmla="*/ 91464 h 177650"/>
                <a:gd name="connsiteX337" fmla="*/ 1896433 w 3588512"/>
                <a:gd name="connsiteY337" fmla="*/ 68369 h 177650"/>
                <a:gd name="connsiteX338" fmla="*/ 1873862 w 3588512"/>
                <a:gd name="connsiteY338" fmla="*/ 59867 h 177650"/>
                <a:gd name="connsiteX339" fmla="*/ 2000791 w 3588512"/>
                <a:gd name="connsiteY339" fmla="*/ 141333 h 177650"/>
                <a:gd name="connsiteX340" fmla="*/ 2000791 w 3588512"/>
                <a:gd name="connsiteY340" fmla="*/ 94129 h 177650"/>
                <a:gd name="connsiteX341" fmla="*/ 1991534 w 3588512"/>
                <a:gd name="connsiteY341" fmla="*/ 68750 h 177650"/>
                <a:gd name="connsiteX342" fmla="*/ 1963765 w 3588512"/>
                <a:gd name="connsiteY342" fmla="*/ 59867 h 177650"/>
                <a:gd name="connsiteX343" fmla="*/ 1927246 w 3588512"/>
                <a:gd name="connsiteY343" fmla="*/ 66973 h 177650"/>
                <a:gd name="connsiteX344" fmla="*/ 1931811 w 3588512"/>
                <a:gd name="connsiteY344" fmla="*/ 80043 h 177650"/>
                <a:gd name="connsiteX345" fmla="*/ 1960341 w 3588512"/>
                <a:gd name="connsiteY345" fmla="*/ 74587 h 177650"/>
                <a:gd name="connsiteX346" fmla="*/ 1976952 w 3588512"/>
                <a:gd name="connsiteY346" fmla="*/ 79282 h 177650"/>
                <a:gd name="connsiteX347" fmla="*/ 1982405 w 3588512"/>
                <a:gd name="connsiteY347" fmla="*/ 94890 h 177650"/>
                <a:gd name="connsiteX348" fmla="*/ 1982405 w 3588512"/>
                <a:gd name="connsiteY348" fmla="*/ 102630 h 177650"/>
                <a:gd name="connsiteX349" fmla="*/ 1966174 w 3588512"/>
                <a:gd name="connsiteY349" fmla="*/ 102630 h 177650"/>
                <a:gd name="connsiteX350" fmla="*/ 1931684 w 3588512"/>
                <a:gd name="connsiteY350" fmla="*/ 111386 h 177650"/>
                <a:gd name="connsiteX351" fmla="*/ 1919638 w 3588512"/>
                <a:gd name="connsiteY351" fmla="*/ 136638 h 177650"/>
                <a:gd name="connsiteX352" fmla="*/ 1928640 w 3588512"/>
                <a:gd name="connsiteY352" fmla="*/ 159225 h 177650"/>
                <a:gd name="connsiteX353" fmla="*/ 1953240 w 3588512"/>
                <a:gd name="connsiteY353" fmla="*/ 167727 h 177650"/>
                <a:gd name="connsiteX354" fmla="*/ 1984814 w 3588512"/>
                <a:gd name="connsiteY354" fmla="*/ 152373 h 177650"/>
                <a:gd name="connsiteX355" fmla="*/ 1992169 w 3588512"/>
                <a:gd name="connsiteY355" fmla="*/ 163285 h 177650"/>
                <a:gd name="connsiteX356" fmla="*/ 2005356 w 3588512"/>
                <a:gd name="connsiteY356" fmla="*/ 167727 h 177650"/>
                <a:gd name="connsiteX357" fmla="*/ 2009667 w 3588512"/>
                <a:gd name="connsiteY357" fmla="*/ 155291 h 177650"/>
                <a:gd name="connsiteX358" fmla="*/ 2002947 w 3588512"/>
                <a:gd name="connsiteY358" fmla="*/ 150596 h 177650"/>
                <a:gd name="connsiteX359" fmla="*/ 2000791 w 3588512"/>
                <a:gd name="connsiteY359" fmla="*/ 141333 h 177650"/>
                <a:gd name="connsiteX360" fmla="*/ 1957551 w 3588512"/>
                <a:gd name="connsiteY360" fmla="*/ 154276 h 177650"/>
                <a:gd name="connsiteX361" fmla="*/ 1943857 w 3588512"/>
                <a:gd name="connsiteY361" fmla="*/ 149581 h 177650"/>
                <a:gd name="connsiteX362" fmla="*/ 1939292 w 3588512"/>
                <a:gd name="connsiteY362" fmla="*/ 135623 h 177650"/>
                <a:gd name="connsiteX363" fmla="*/ 1968583 w 3588512"/>
                <a:gd name="connsiteY363" fmla="*/ 114558 h 177650"/>
                <a:gd name="connsiteX364" fmla="*/ 1982405 w 3588512"/>
                <a:gd name="connsiteY364" fmla="*/ 114558 h 177650"/>
                <a:gd name="connsiteX365" fmla="*/ 1982405 w 3588512"/>
                <a:gd name="connsiteY365" fmla="*/ 138161 h 177650"/>
                <a:gd name="connsiteX366" fmla="*/ 1957551 w 3588512"/>
                <a:gd name="connsiteY366" fmla="*/ 154276 h 177650"/>
                <a:gd name="connsiteX367" fmla="*/ 2049737 w 3588512"/>
                <a:gd name="connsiteY367" fmla="*/ 167727 h 177650"/>
                <a:gd name="connsiteX368" fmla="*/ 2064319 w 3588512"/>
                <a:gd name="connsiteY368" fmla="*/ 164301 h 177650"/>
                <a:gd name="connsiteX369" fmla="*/ 2059501 w 3588512"/>
                <a:gd name="connsiteY369" fmla="*/ 151738 h 177650"/>
                <a:gd name="connsiteX370" fmla="*/ 2052780 w 3588512"/>
                <a:gd name="connsiteY370" fmla="*/ 152880 h 177650"/>
                <a:gd name="connsiteX371" fmla="*/ 2047581 w 3588512"/>
                <a:gd name="connsiteY371" fmla="*/ 150977 h 177650"/>
                <a:gd name="connsiteX372" fmla="*/ 2046060 w 3588512"/>
                <a:gd name="connsiteY372" fmla="*/ 144632 h 177650"/>
                <a:gd name="connsiteX373" fmla="*/ 2046060 w 3588512"/>
                <a:gd name="connsiteY373" fmla="*/ 18627 h 177650"/>
                <a:gd name="connsiteX374" fmla="*/ 2027673 w 3588512"/>
                <a:gd name="connsiteY374" fmla="*/ 20784 h 177650"/>
                <a:gd name="connsiteX375" fmla="*/ 2027673 w 3588512"/>
                <a:gd name="connsiteY375" fmla="*/ 145013 h 177650"/>
                <a:gd name="connsiteX376" fmla="*/ 2033633 w 3588512"/>
                <a:gd name="connsiteY376" fmla="*/ 161763 h 177650"/>
                <a:gd name="connsiteX377" fmla="*/ 2049737 w 3588512"/>
                <a:gd name="connsiteY377" fmla="*/ 167727 h 177650"/>
                <a:gd name="connsiteX378" fmla="*/ 2129496 w 3588512"/>
                <a:gd name="connsiteY378" fmla="*/ 30555 h 177650"/>
                <a:gd name="connsiteX379" fmla="*/ 2129496 w 3588512"/>
                <a:gd name="connsiteY379" fmla="*/ 165443 h 177650"/>
                <a:gd name="connsiteX380" fmla="*/ 2203041 w 3588512"/>
                <a:gd name="connsiteY380" fmla="*/ 165443 h 177650"/>
                <a:gd name="connsiteX381" fmla="*/ 2205324 w 3588512"/>
                <a:gd name="connsiteY381" fmla="*/ 149200 h 177650"/>
                <a:gd name="connsiteX382" fmla="*/ 2148516 w 3588512"/>
                <a:gd name="connsiteY382" fmla="*/ 149200 h 177650"/>
                <a:gd name="connsiteX383" fmla="*/ 2148516 w 3588512"/>
                <a:gd name="connsiteY383" fmla="*/ 30555 h 177650"/>
                <a:gd name="connsiteX384" fmla="*/ 2129496 w 3588512"/>
                <a:gd name="connsiteY384" fmla="*/ 30555 h 177650"/>
                <a:gd name="connsiteX385" fmla="*/ 2297509 w 3588512"/>
                <a:gd name="connsiteY385" fmla="*/ 141333 h 177650"/>
                <a:gd name="connsiteX386" fmla="*/ 2297509 w 3588512"/>
                <a:gd name="connsiteY386" fmla="*/ 94129 h 177650"/>
                <a:gd name="connsiteX387" fmla="*/ 2288253 w 3588512"/>
                <a:gd name="connsiteY387" fmla="*/ 68750 h 177650"/>
                <a:gd name="connsiteX388" fmla="*/ 2260483 w 3588512"/>
                <a:gd name="connsiteY388" fmla="*/ 59867 h 177650"/>
                <a:gd name="connsiteX389" fmla="*/ 2223964 w 3588512"/>
                <a:gd name="connsiteY389" fmla="*/ 66973 h 177650"/>
                <a:gd name="connsiteX390" fmla="*/ 2228528 w 3588512"/>
                <a:gd name="connsiteY390" fmla="*/ 80043 h 177650"/>
                <a:gd name="connsiteX391" fmla="*/ 2257059 w 3588512"/>
                <a:gd name="connsiteY391" fmla="*/ 74587 h 177650"/>
                <a:gd name="connsiteX392" fmla="*/ 2273670 w 3588512"/>
                <a:gd name="connsiteY392" fmla="*/ 79282 h 177650"/>
                <a:gd name="connsiteX393" fmla="*/ 2279123 w 3588512"/>
                <a:gd name="connsiteY393" fmla="*/ 94890 h 177650"/>
                <a:gd name="connsiteX394" fmla="*/ 2279123 w 3588512"/>
                <a:gd name="connsiteY394" fmla="*/ 102630 h 177650"/>
                <a:gd name="connsiteX395" fmla="*/ 2262765 w 3588512"/>
                <a:gd name="connsiteY395" fmla="*/ 102630 h 177650"/>
                <a:gd name="connsiteX396" fmla="*/ 2228402 w 3588512"/>
                <a:gd name="connsiteY396" fmla="*/ 111386 h 177650"/>
                <a:gd name="connsiteX397" fmla="*/ 2216356 w 3588512"/>
                <a:gd name="connsiteY397" fmla="*/ 136638 h 177650"/>
                <a:gd name="connsiteX398" fmla="*/ 2225358 w 3588512"/>
                <a:gd name="connsiteY398" fmla="*/ 159225 h 177650"/>
                <a:gd name="connsiteX399" fmla="*/ 2249958 w 3588512"/>
                <a:gd name="connsiteY399" fmla="*/ 167727 h 177650"/>
                <a:gd name="connsiteX400" fmla="*/ 2281532 w 3588512"/>
                <a:gd name="connsiteY400" fmla="*/ 152373 h 177650"/>
                <a:gd name="connsiteX401" fmla="*/ 2288887 w 3588512"/>
                <a:gd name="connsiteY401" fmla="*/ 163285 h 177650"/>
                <a:gd name="connsiteX402" fmla="*/ 2302074 w 3588512"/>
                <a:gd name="connsiteY402" fmla="*/ 167727 h 177650"/>
                <a:gd name="connsiteX403" fmla="*/ 2306385 w 3588512"/>
                <a:gd name="connsiteY403" fmla="*/ 155291 h 177650"/>
                <a:gd name="connsiteX404" fmla="*/ 2299665 w 3588512"/>
                <a:gd name="connsiteY404" fmla="*/ 150596 h 177650"/>
                <a:gd name="connsiteX405" fmla="*/ 2297509 w 3588512"/>
                <a:gd name="connsiteY405" fmla="*/ 141333 h 177650"/>
                <a:gd name="connsiteX406" fmla="*/ 2254143 w 3588512"/>
                <a:gd name="connsiteY406" fmla="*/ 154276 h 177650"/>
                <a:gd name="connsiteX407" fmla="*/ 2240575 w 3588512"/>
                <a:gd name="connsiteY407" fmla="*/ 149581 h 177650"/>
                <a:gd name="connsiteX408" fmla="*/ 2236010 w 3588512"/>
                <a:gd name="connsiteY408" fmla="*/ 135623 h 177650"/>
                <a:gd name="connsiteX409" fmla="*/ 2265175 w 3588512"/>
                <a:gd name="connsiteY409" fmla="*/ 114558 h 177650"/>
                <a:gd name="connsiteX410" fmla="*/ 2279123 w 3588512"/>
                <a:gd name="connsiteY410" fmla="*/ 114558 h 177650"/>
                <a:gd name="connsiteX411" fmla="*/ 2279123 w 3588512"/>
                <a:gd name="connsiteY411" fmla="*/ 138161 h 177650"/>
                <a:gd name="connsiteX412" fmla="*/ 2254143 w 3588512"/>
                <a:gd name="connsiteY412" fmla="*/ 154276 h 177650"/>
                <a:gd name="connsiteX413" fmla="*/ 2433441 w 3588512"/>
                <a:gd name="connsiteY413" fmla="*/ 62278 h 177650"/>
                <a:gd name="connsiteX414" fmla="*/ 2414168 w 3588512"/>
                <a:gd name="connsiteY414" fmla="*/ 152880 h 177650"/>
                <a:gd name="connsiteX415" fmla="*/ 2394386 w 3588512"/>
                <a:gd name="connsiteY415" fmla="*/ 62278 h 177650"/>
                <a:gd name="connsiteX416" fmla="*/ 2373718 w 3588512"/>
                <a:gd name="connsiteY416" fmla="*/ 62278 h 177650"/>
                <a:gd name="connsiteX417" fmla="*/ 2352795 w 3588512"/>
                <a:gd name="connsiteY417" fmla="*/ 152880 h 177650"/>
                <a:gd name="connsiteX418" fmla="*/ 2333775 w 3588512"/>
                <a:gd name="connsiteY418" fmla="*/ 62278 h 177650"/>
                <a:gd name="connsiteX419" fmla="*/ 2315388 w 3588512"/>
                <a:gd name="connsiteY419" fmla="*/ 62278 h 177650"/>
                <a:gd name="connsiteX420" fmla="*/ 2339988 w 3588512"/>
                <a:gd name="connsiteY420" fmla="*/ 165443 h 177650"/>
                <a:gd name="connsiteX421" fmla="*/ 2364461 w 3588512"/>
                <a:gd name="connsiteY421" fmla="*/ 165443 h 177650"/>
                <a:gd name="connsiteX422" fmla="*/ 2383481 w 3588512"/>
                <a:gd name="connsiteY422" fmla="*/ 78521 h 177650"/>
                <a:gd name="connsiteX423" fmla="*/ 2401995 w 3588512"/>
                <a:gd name="connsiteY423" fmla="*/ 165443 h 177650"/>
                <a:gd name="connsiteX424" fmla="*/ 2426974 w 3588512"/>
                <a:gd name="connsiteY424" fmla="*/ 165443 h 177650"/>
                <a:gd name="connsiteX425" fmla="*/ 2451067 w 3588512"/>
                <a:gd name="connsiteY425" fmla="*/ 62278 h 177650"/>
                <a:gd name="connsiteX426" fmla="*/ 2433441 w 3588512"/>
                <a:gd name="connsiteY426" fmla="*/ 62278 h 177650"/>
                <a:gd name="connsiteX427" fmla="*/ 2655600 w 3588512"/>
                <a:gd name="connsiteY427" fmla="*/ 165443 h 177650"/>
                <a:gd name="connsiteX428" fmla="*/ 2674620 w 3588512"/>
                <a:gd name="connsiteY428" fmla="*/ 165443 h 177650"/>
                <a:gd name="connsiteX429" fmla="*/ 2674620 w 3588512"/>
                <a:gd name="connsiteY429" fmla="*/ 30555 h 177650"/>
                <a:gd name="connsiteX430" fmla="*/ 2655600 w 3588512"/>
                <a:gd name="connsiteY430" fmla="*/ 30555 h 177650"/>
                <a:gd name="connsiteX431" fmla="*/ 2655600 w 3588512"/>
                <a:gd name="connsiteY431" fmla="*/ 165443 h 177650"/>
                <a:gd name="connsiteX432" fmla="*/ 2747405 w 3588512"/>
                <a:gd name="connsiteY432" fmla="*/ 59867 h 177650"/>
                <a:gd name="connsiteX433" fmla="*/ 2729018 w 3588512"/>
                <a:gd name="connsiteY433" fmla="*/ 64562 h 177650"/>
                <a:gd name="connsiteX434" fmla="*/ 2715070 w 3588512"/>
                <a:gd name="connsiteY434" fmla="*/ 77506 h 177650"/>
                <a:gd name="connsiteX435" fmla="*/ 2713548 w 3588512"/>
                <a:gd name="connsiteY435" fmla="*/ 62278 h 177650"/>
                <a:gd name="connsiteX436" fmla="*/ 2697698 w 3588512"/>
                <a:gd name="connsiteY436" fmla="*/ 62278 h 177650"/>
                <a:gd name="connsiteX437" fmla="*/ 2697698 w 3588512"/>
                <a:gd name="connsiteY437" fmla="*/ 165443 h 177650"/>
                <a:gd name="connsiteX438" fmla="*/ 2716084 w 3588512"/>
                <a:gd name="connsiteY438" fmla="*/ 165443 h 177650"/>
                <a:gd name="connsiteX439" fmla="*/ 2716084 w 3588512"/>
                <a:gd name="connsiteY439" fmla="*/ 92225 h 177650"/>
                <a:gd name="connsiteX440" fmla="*/ 2728130 w 3588512"/>
                <a:gd name="connsiteY440" fmla="*/ 78648 h 177650"/>
                <a:gd name="connsiteX441" fmla="*/ 2742966 w 3588512"/>
                <a:gd name="connsiteY441" fmla="*/ 73953 h 177650"/>
                <a:gd name="connsiteX442" fmla="*/ 2755393 w 3588512"/>
                <a:gd name="connsiteY442" fmla="*/ 78521 h 177650"/>
                <a:gd name="connsiteX443" fmla="*/ 2759578 w 3588512"/>
                <a:gd name="connsiteY443" fmla="*/ 94002 h 177650"/>
                <a:gd name="connsiteX444" fmla="*/ 2759578 w 3588512"/>
                <a:gd name="connsiteY444" fmla="*/ 165443 h 177650"/>
                <a:gd name="connsiteX445" fmla="*/ 2778091 w 3588512"/>
                <a:gd name="connsiteY445" fmla="*/ 165443 h 177650"/>
                <a:gd name="connsiteX446" fmla="*/ 2778091 w 3588512"/>
                <a:gd name="connsiteY446" fmla="*/ 91464 h 177650"/>
                <a:gd name="connsiteX447" fmla="*/ 2769975 w 3588512"/>
                <a:gd name="connsiteY447" fmla="*/ 68369 h 177650"/>
                <a:gd name="connsiteX448" fmla="*/ 2747405 w 3588512"/>
                <a:gd name="connsiteY448" fmla="*/ 59867 h 177650"/>
                <a:gd name="connsiteX449" fmla="*/ 2863809 w 3588512"/>
                <a:gd name="connsiteY449" fmla="*/ 62278 h 177650"/>
                <a:gd name="connsiteX450" fmla="*/ 2836420 w 3588512"/>
                <a:gd name="connsiteY450" fmla="*/ 149327 h 177650"/>
                <a:gd name="connsiteX451" fmla="*/ 2808777 w 3588512"/>
                <a:gd name="connsiteY451" fmla="*/ 62278 h 177650"/>
                <a:gd name="connsiteX452" fmla="*/ 2788742 w 3588512"/>
                <a:gd name="connsiteY452" fmla="*/ 62278 h 177650"/>
                <a:gd name="connsiteX453" fmla="*/ 2825135 w 3588512"/>
                <a:gd name="connsiteY453" fmla="*/ 165443 h 177650"/>
                <a:gd name="connsiteX454" fmla="*/ 2847452 w 3588512"/>
                <a:gd name="connsiteY454" fmla="*/ 165443 h 177650"/>
                <a:gd name="connsiteX455" fmla="*/ 2883337 w 3588512"/>
                <a:gd name="connsiteY455" fmla="*/ 62278 h 177650"/>
                <a:gd name="connsiteX456" fmla="*/ 2863809 w 3588512"/>
                <a:gd name="connsiteY456" fmla="*/ 62278 h 177650"/>
                <a:gd name="connsiteX457" fmla="*/ 2975268 w 3588512"/>
                <a:gd name="connsiteY457" fmla="*/ 110752 h 177650"/>
                <a:gd name="connsiteX458" fmla="*/ 2964110 w 3588512"/>
                <a:gd name="connsiteY458" fmla="*/ 73445 h 177650"/>
                <a:gd name="connsiteX459" fmla="*/ 2931776 w 3588512"/>
                <a:gd name="connsiteY459" fmla="*/ 59867 h 177650"/>
                <a:gd name="connsiteX460" fmla="*/ 2908444 w 3588512"/>
                <a:gd name="connsiteY460" fmla="*/ 66973 h 177650"/>
                <a:gd name="connsiteX461" fmla="*/ 2893228 w 3588512"/>
                <a:gd name="connsiteY461" fmla="*/ 86388 h 177650"/>
                <a:gd name="connsiteX462" fmla="*/ 2887902 w 3588512"/>
                <a:gd name="connsiteY462" fmla="*/ 114939 h 177650"/>
                <a:gd name="connsiteX463" fmla="*/ 2900202 w 3588512"/>
                <a:gd name="connsiteY463" fmla="*/ 153642 h 177650"/>
                <a:gd name="connsiteX464" fmla="*/ 2934565 w 3588512"/>
                <a:gd name="connsiteY464" fmla="*/ 167727 h 177650"/>
                <a:gd name="connsiteX465" fmla="*/ 2971465 w 3588512"/>
                <a:gd name="connsiteY465" fmla="*/ 154910 h 177650"/>
                <a:gd name="connsiteX466" fmla="*/ 2963476 w 3588512"/>
                <a:gd name="connsiteY466" fmla="*/ 144125 h 177650"/>
                <a:gd name="connsiteX467" fmla="*/ 2950035 w 3588512"/>
                <a:gd name="connsiteY467" fmla="*/ 150977 h 177650"/>
                <a:gd name="connsiteX468" fmla="*/ 2936087 w 3588512"/>
                <a:gd name="connsiteY468" fmla="*/ 153134 h 177650"/>
                <a:gd name="connsiteX469" fmla="*/ 2916432 w 3588512"/>
                <a:gd name="connsiteY469" fmla="*/ 145013 h 177650"/>
                <a:gd name="connsiteX470" fmla="*/ 2907556 w 3588512"/>
                <a:gd name="connsiteY470" fmla="*/ 120015 h 177650"/>
                <a:gd name="connsiteX471" fmla="*/ 2974888 w 3588512"/>
                <a:gd name="connsiteY471" fmla="*/ 120015 h 177650"/>
                <a:gd name="connsiteX472" fmla="*/ 2975268 w 3588512"/>
                <a:gd name="connsiteY472" fmla="*/ 110752 h 177650"/>
                <a:gd name="connsiteX473" fmla="*/ 2957136 w 3588512"/>
                <a:gd name="connsiteY473" fmla="*/ 106691 h 177650"/>
                <a:gd name="connsiteX474" fmla="*/ 2907556 w 3588512"/>
                <a:gd name="connsiteY474" fmla="*/ 106691 h 177650"/>
                <a:gd name="connsiteX475" fmla="*/ 2932283 w 3588512"/>
                <a:gd name="connsiteY475" fmla="*/ 74206 h 177650"/>
                <a:gd name="connsiteX476" fmla="*/ 2950923 w 3588512"/>
                <a:gd name="connsiteY476" fmla="*/ 82201 h 177650"/>
                <a:gd name="connsiteX477" fmla="*/ 2957136 w 3588512"/>
                <a:gd name="connsiteY477" fmla="*/ 105549 h 177650"/>
                <a:gd name="connsiteX478" fmla="*/ 2957136 w 3588512"/>
                <a:gd name="connsiteY478" fmla="*/ 106691 h 177650"/>
                <a:gd name="connsiteX479" fmla="*/ 3029413 w 3588512"/>
                <a:gd name="connsiteY479" fmla="*/ 59867 h 177650"/>
                <a:gd name="connsiteX480" fmla="*/ 3009886 w 3588512"/>
                <a:gd name="connsiteY480" fmla="*/ 63547 h 177650"/>
                <a:gd name="connsiteX481" fmla="*/ 2996318 w 3588512"/>
                <a:gd name="connsiteY481" fmla="*/ 73699 h 177650"/>
                <a:gd name="connsiteX482" fmla="*/ 2991373 w 3588512"/>
                <a:gd name="connsiteY482" fmla="*/ 88291 h 177650"/>
                <a:gd name="connsiteX483" fmla="*/ 2998854 w 3588512"/>
                <a:gd name="connsiteY483" fmla="*/ 106691 h 177650"/>
                <a:gd name="connsiteX484" fmla="*/ 3023200 w 3588512"/>
                <a:gd name="connsiteY484" fmla="*/ 118238 h 177650"/>
                <a:gd name="connsiteX485" fmla="*/ 3039050 w 3588512"/>
                <a:gd name="connsiteY485" fmla="*/ 123441 h 177650"/>
                <a:gd name="connsiteX486" fmla="*/ 3046658 w 3588512"/>
                <a:gd name="connsiteY486" fmla="*/ 129151 h 177650"/>
                <a:gd name="connsiteX487" fmla="*/ 3048941 w 3588512"/>
                <a:gd name="connsiteY487" fmla="*/ 137653 h 177650"/>
                <a:gd name="connsiteX488" fmla="*/ 3042727 w 3588512"/>
                <a:gd name="connsiteY488" fmla="*/ 149073 h 177650"/>
                <a:gd name="connsiteX489" fmla="*/ 3026243 w 3588512"/>
                <a:gd name="connsiteY489" fmla="*/ 153261 h 177650"/>
                <a:gd name="connsiteX490" fmla="*/ 2996572 w 3588512"/>
                <a:gd name="connsiteY490" fmla="*/ 143363 h 177650"/>
                <a:gd name="connsiteX491" fmla="*/ 2986808 w 3588512"/>
                <a:gd name="connsiteY491" fmla="*/ 154276 h 177650"/>
                <a:gd name="connsiteX492" fmla="*/ 3026624 w 3588512"/>
                <a:gd name="connsiteY492" fmla="*/ 167727 h 177650"/>
                <a:gd name="connsiteX493" fmla="*/ 3056169 w 3588512"/>
                <a:gd name="connsiteY493" fmla="*/ 159732 h 177650"/>
                <a:gd name="connsiteX494" fmla="*/ 3068342 w 3588512"/>
                <a:gd name="connsiteY494" fmla="*/ 136511 h 177650"/>
                <a:gd name="connsiteX495" fmla="*/ 3059592 w 3588512"/>
                <a:gd name="connsiteY495" fmla="*/ 116081 h 177650"/>
                <a:gd name="connsiteX496" fmla="*/ 3033217 w 3588512"/>
                <a:gd name="connsiteY496" fmla="*/ 104280 h 177650"/>
                <a:gd name="connsiteX497" fmla="*/ 3015465 w 3588512"/>
                <a:gd name="connsiteY497" fmla="*/ 97428 h 177650"/>
                <a:gd name="connsiteX498" fmla="*/ 3010647 w 3588512"/>
                <a:gd name="connsiteY498" fmla="*/ 87657 h 177650"/>
                <a:gd name="connsiteX499" fmla="*/ 3015845 w 3588512"/>
                <a:gd name="connsiteY499" fmla="*/ 77759 h 177650"/>
                <a:gd name="connsiteX500" fmla="*/ 3030047 w 3588512"/>
                <a:gd name="connsiteY500" fmla="*/ 74206 h 177650"/>
                <a:gd name="connsiteX501" fmla="*/ 3043742 w 3588512"/>
                <a:gd name="connsiteY501" fmla="*/ 76364 h 177650"/>
                <a:gd name="connsiteX502" fmla="*/ 3057564 w 3588512"/>
                <a:gd name="connsiteY502" fmla="*/ 82962 h 177650"/>
                <a:gd name="connsiteX503" fmla="*/ 3065299 w 3588512"/>
                <a:gd name="connsiteY503" fmla="*/ 71668 h 177650"/>
                <a:gd name="connsiteX504" fmla="*/ 3048941 w 3588512"/>
                <a:gd name="connsiteY504" fmla="*/ 62786 h 177650"/>
                <a:gd name="connsiteX505" fmla="*/ 3029413 w 3588512"/>
                <a:gd name="connsiteY505" fmla="*/ 59867 h 177650"/>
                <a:gd name="connsiteX506" fmla="*/ 3140746 w 3588512"/>
                <a:gd name="connsiteY506" fmla="*/ 148820 h 177650"/>
                <a:gd name="connsiteX507" fmla="*/ 3126671 w 3588512"/>
                <a:gd name="connsiteY507" fmla="*/ 152880 h 177650"/>
                <a:gd name="connsiteX508" fmla="*/ 3116907 w 3588512"/>
                <a:gd name="connsiteY508" fmla="*/ 149327 h 177650"/>
                <a:gd name="connsiteX509" fmla="*/ 3113990 w 3588512"/>
                <a:gd name="connsiteY509" fmla="*/ 137653 h 177650"/>
                <a:gd name="connsiteX510" fmla="*/ 3113990 w 3588512"/>
                <a:gd name="connsiteY510" fmla="*/ 76110 h 177650"/>
                <a:gd name="connsiteX511" fmla="*/ 3137069 w 3588512"/>
                <a:gd name="connsiteY511" fmla="*/ 76110 h 177650"/>
                <a:gd name="connsiteX512" fmla="*/ 3139098 w 3588512"/>
                <a:gd name="connsiteY512" fmla="*/ 62278 h 177650"/>
                <a:gd name="connsiteX513" fmla="*/ 3113990 w 3588512"/>
                <a:gd name="connsiteY513" fmla="*/ 62278 h 177650"/>
                <a:gd name="connsiteX514" fmla="*/ 3113990 w 3588512"/>
                <a:gd name="connsiteY514" fmla="*/ 36773 h 177650"/>
                <a:gd name="connsiteX515" fmla="*/ 3095605 w 3588512"/>
                <a:gd name="connsiteY515" fmla="*/ 38930 h 177650"/>
                <a:gd name="connsiteX516" fmla="*/ 3095605 w 3588512"/>
                <a:gd name="connsiteY516" fmla="*/ 62278 h 177650"/>
                <a:gd name="connsiteX517" fmla="*/ 3077218 w 3588512"/>
                <a:gd name="connsiteY517" fmla="*/ 62278 h 177650"/>
                <a:gd name="connsiteX518" fmla="*/ 3077218 w 3588512"/>
                <a:gd name="connsiteY518" fmla="*/ 76110 h 177650"/>
                <a:gd name="connsiteX519" fmla="*/ 3095605 w 3588512"/>
                <a:gd name="connsiteY519" fmla="*/ 76110 h 177650"/>
                <a:gd name="connsiteX520" fmla="*/ 3095605 w 3588512"/>
                <a:gd name="connsiteY520" fmla="*/ 138414 h 177650"/>
                <a:gd name="connsiteX521" fmla="*/ 3103086 w 3588512"/>
                <a:gd name="connsiteY521" fmla="*/ 160240 h 177650"/>
                <a:gd name="connsiteX522" fmla="*/ 3124135 w 3588512"/>
                <a:gd name="connsiteY522" fmla="*/ 167727 h 177650"/>
                <a:gd name="connsiteX523" fmla="*/ 3147720 w 3588512"/>
                <a:gd name="connsiteY523" fmla="*/ 160748 h 177650"/>
                <a:gd name="connsiteX524" fmla="*/ 3140746 w 3588512"/>
                <a:gd name="connsiteY524" fmla="*/ 148820 h 177650"/>
                <a:gd name="connsiteX525" fmla="*/ 3268817 w 3588512"/>
                <a:gd name="connsiteY525" fmla="*/ 59867 h 177650"/>
                <a:gd name="connsiteX526" fmla="*/ 3251064 w 3588512"/>
                <a:gd name="connsiteY526" fmla="*/ 64689 h 177650"/>
                <a:gd name="connsiteX527" fmla="*/ 3237370 w 3588512"/>
                <a:gd name="connsiteY527" fmla="*/ 78521 h 177650"/>
                <a:gd name="connsiteX528" fmla="*/ 3227479 w 3588512"/>
                <a:gd name="connsiteY528" fmla="*/ 64816 h 177650"/>
                <a:gd name="connsiteX529" fmla="*/ 3210741 w 3588512"/>
                <a:gd name="connsiteY529" fmla="*/ 59867 h 177650"/>
                <a:gd name="connsiteX530" fmla="*/ 3180182 w 3588512"/>
                <a:gd name="connsiteY530" fmla="*/ 77379 h 177650"/>
                <a:gd name="connsiteX531" fmla="*/ 3178660 w 3588512"/>
                <a:gd name="connsiteY531" fmla="*/ 62278 h 177650"/>
                <a:gd name="connsiteX532" fmla="*/ 3162810 w 3588512"/>
                <a:gd name="connsiteY532" fmla="*/ 62278 h 177650"/>
                <a:gd name="connsiteX533" fmla="*/ 3162810 w 3588512"/>
                <a:gd name="connsiteY533" fmla="*/ 165443 h 177650"/>
                <a:gd name="connsiteX534" fmla="*/ 3181196 w 3588512"/>
                <a:gd name="connsiteY534" fmla="*/ 165443 h 177650"/>
                <a:gd name="connsiteX535" fmla="*/ 3181196 w 3588512"/>
                <a:gd name="connsiteY535" fmla="*/ 92225 h 177650"/>
                <a:gd name="connsiteX536" fmla="*/ 3192608 w 3588512"/>
                <a:gd name="connsiteY536" fmla="*/ 78521 h 177650"/>
                <a:gd name="connsiteX537" fmla="*/ 3206049 w 3588512"/>
                <a:gd name="connsiteY537" fmla="*/ 73953 h 177650"/>
                <a:gd name="connsiteX538" fmla="*/ 3220885 w 3588512"/>
                <a:gd name="connsiteY538" fmla="*/ 94002 h 177650"/>
                <a:gd name="connsiteX539" fmla="*/ 3220885 w 3588512"/>
                <a:gd name="connsiteY539" fmla="*/ 165443 h 177650"/>
                <a:gd name="connsiteX540" fmla="*/ 3239398 w 3588512"/>
                <a:gd name="connsiteY540" fmla="*/ 165443 h 177650"/>
                <a:gd name="connsiteX541" fmla="*/ 3239398 w 3588512"/>
                <a:gd name="connsiteY541" fmla="*/ 92225 h 177650"/>
                <a:gd name="connsiteX542" fmla="*/ 3250938 w 3588512"/>
                <a:gd name="connsiteY542" fmla="*/ 78394 h 177650"/>
                <a:gd name="connsiteX543" fmla="*/ 3264252 w 3588512"/>
                <a:gd name="connsiteY543" fmla="*/ 73953 h 177650"/>
                <a:gd name="connsiteX544" fmla="*/ 3279088 w 3588512"/>
                <a:gd name="connsiteY544" fmla="*/ 94002 h 177650"/>
                <a:gd name="connsiteX545" fmla="*/ 3279088 w 3588512"/>
                <a:gd name="connsiteY545" fmla="*/ 165443 h 177650"/>
                <a:gd name="connsiteX546" fmla="*/ 3297474 w 3588512"/>
                <a:gd name="connsiteY546" fmla="*/ 165443 h 177650"/>
                <a:gd name="connsiteX547" fmla="*/ 3297474 w 3588512"/>
                <a:gd name="connsiteY547" fmla="*/ 91464 h 177650"/>
                <a:gd name="connsiteX548" fmla="*/ 3289612 w 3588512"/>
                <a:gd name="connsiteY548" fmla="*/ 68369 h 177650"/>
                <a:gd name="connsiteX549" fmla="*/ 3268817 w 3588512"/>
                <a:gd name="connsiteY549" fmla="*/ 59867 h 177650"/>
                <a:gd name="connsiteX550" fmla="*/ 3402340 w 3588512"/>
                <a:gd name="connsiteY550" fmla="*/ 110752 h 177650"/>
                <a:gd name="connsiteX551" fmla="*/ 3391054 w 3588512"/>
                <a:gd name="connsiteY551" fmla="*/ 73445 h 177650"/>
                <a:gd name="connsiteX552" fmla="*/ 3358846 w 3588512"/>
                <a:gd name="connsiteY552" fmla="*/ 59867 h 177650"/>
                <a:gd name="connsiteX553" fmla="*/ 3335515 w 3588512"/>
                <a:gd name="connsiteY553" fmla="*/ 66973 h 177650"/>
                <a:gd name="connsiteX554" fmla="*/ 3320298 w 3588512"/>
                <a:gd name="connsiteY554" fmla="*/ 86388 h 177650"/>
                <a:gd name="connsiteX555" fmla="*/ 3314973 w 3588512"/>
                <a:gd name="connsiteY555" fmla="*/ 114939 h 177650"/>
                <a:gd name="connsiteX556" fmla="*/ 3327272 w 3588512"/>
                <a:gd name="connsiteY556" fmla="*/ 153642 h 177650"/>
                <a:gd name="connsiteX557" fmla="*/ 3361636 w 3588512"/>
                <a:gd name="connsiteY557" fmla="*/ 167727 h 177650"/>
                <a:gd name="connsiteX558" fmla="*/ 3398535 w 3588512"/>
                <a:gd name="connsiteY558" fmla="*/ 154910 h 177650"/>
                <a:gd name="connsiteX559" fmla="*/ 3390547 w 3588512"/>
                <a:gd name="connsiteY559" fmla="*/ 144125 h 177650"/>
                <a:gd name="connsiteX560" fmla="*/ 3377106 w 3588512"/>
                <a:gd name="connsiteY560" fmla="*/ 150977 h 177650"/>
                <a:gd name="connsiteX561" fmla="*/ 3363031 w 3588512"/>
                <a:gd name="connsiteY561" fmla="*/ 153134 h 177650"/>
                <a:gd name="connsiteX562" fmla="*/ 3343377 w 3588512"/>
                <a:gd name="connsiteY562" fmla="*/ 145013 h 177650"/>
                <a:gd name="connsiteX563" fmla="*/ 3334627 w 3588512"/>
                <a:gd name="connsiteY563" fmla="*/ 120015 h 177650"/>
                <a:gd name="connsiteX564" fmla="*/ 3401959 w 3588512"/>
                <a:gd name="connsiteY564" fmla="*/ 120015 h 177650"/>
                <a:gd name="connsiteX565" fmla="*/ 3402340 w 3588512"/>
                <a:gd name="connsiteY565" fmla="*/ 110752 h 177650"/>
                <a:gd name="connsiteX566" fmla="*/ 3384080 w 3588512"/>
                <a:gd name="connsiteY566" fmla="*/ 106691 h 177650"/>
                <a:gd name="connsiteX567" fmla="*/ 3334627 w 3588512"/>
                <a:gd name="connsiteY567" fmla="*/ 106691 h 177650"/>
                <a:gd name="connsiteX568" fmla="*/ 3359227 w 3588512"/>
                <a:gd name="connsiteY568" fmla="*/ 74206 h 177650"/>
                <a:gd name="connsiteX569" fmla="*/ 3377867 w 3588512"/>
                <a:gd name="connsiteY569" fmla="*/ 82201 h 177650"/>
                <a:gd name="connsiteX570" fmla="*/ 3384080 w 3588512"/>
                <a:gd name="connsiteY570" fmla="*/ 105549 h 177650"/>
                <a:gd name="connsiteX571" fmla="*/ 3384080 w 3588512"/>
                <a:gd name="connsiteY571" fmla="*/ 106691 h 177650"/>
                <a:gd name="connsiteX572" fmla="*/ 3469545 w 3588512"/>
                <a:gd name="connsiteY572" fmla="*/ 59867 h 177650"/>
                <a:gd name="connsiteX573" fmla="*/ 3451159 w 3588512"/>
                <a:gd name="connsiteY573" fmla="*/ 64562 h 177650"/>
                <a:gd name="connsiteX574" fmla="*/ 3437211 w 3588512"/>
                <a:gd name="connsiteY574" fmla="*/ 77506 h 177650"/>
                <a:gd name="connsiteX575" fmla="*/ 3435562 w 3588512"/>
                <a:gd name="connsiteY575" fmla="*/ 62278 h 177650"/>
                <a:gd name="connsiteX576" fmla="*/ 3419838 w 3588512"/>
                <a:gd name="connsiteY576" fmla="*/ 62278 h 177650"/>
                <a:gd name="connsiteX577" fmla="*/ 3419838 w 3588512"/>
                <a:gd name="connsiteY577" fmla="*/ 165443 h 177650"/>
                <a:gd name="connsiteX578" fmla="*/ 3438225 w 3588512"/>
                <a:gd name="connsiteY578" fmla="*/ 165443 h 177650"/>
                <a:gd name="connsiteX579" fmla="*/ 3438225 w 3588512"/>
                <a:gd name="connsiteY579" fmla="*/ 92225 h 177650"/>
                <a:gd name="connsiteX580" fmla="*/ 3450271 w 3588512"/>
                <a:gd name="connsiteY580" fmla="*/ 78648 h 177650"/>
                <a:gd name="connsiteX581" fmla="*/ 3465107 w 3588512"/>
                <a:gd name="connsiteY581" fmla="*/ 73953 h 177650"/>
                <a:gd name="connsiteX582" fmla="*/ 3477534 w 3588512"/>
                <a:gd name="connsiteY582" fmla="*/ 78521 h 177650"/>
                <a:gd name="connsiteX583" fmla="*/ 3481718 w 3588512"/>
                <a:gd name="connsiteY583" fmla="*/ 94002 h 177650"/>
                <a:gd name="connsiteX584" fmla="*/ 3481718 w 3588512"/>
                <a:gd name="connsiteY584" fmla="*/ 165443 h 177650"/>
                <a:gd name="connsiteX585" fmla="*/ 3500231 w 3588512"/>
                <a:gd name="connsiteY585" fmla="*/ 165443 h 177650"/>
                <a:gd name="connsiteX586" fmla="*/ 3500231 w 3588512"/>
                <a:gd name="connsiteY586" fmla="*/ 91464 h 177650"/>
                <a:gd name="connsiteX587" fmla="*/ 3491989 w 3588512"/>
                <a:gd name="connsiteY587" fmla="*/ 68369 h 177650"/>
                <a:gd name="connsiteX588" fmla="*/ 3469545 w 3588512"/>
                <a:gd name="connsiteY588" fmla="*/ 59867 h 177650"/>
                <a:gd name="connsiteX589" fmla="*/ 3579610 w 3588512"/>
                <a:gd name="connsiteY589" fmla="*/ 148820 h 177650"/>
                <a:gd name="connsiteX590" fmla="*/ 3565535 w 3588512"/>
                <a:gd name="connsiteY590" fmla="*/ 152880 h 177650"/>
                <a:gd name="connsiteX591" fmla="*/ 3555771 w 3588512"/>
                <a:gd name="connsiteY591" fmla="*/ 149327 h 177650"/>
                <a:gd name="connsiteX592" fmla="*/ 3552855 w 3588512"/>
                <a:gd name="connsiteY592" fmla="*/ 137653 h 177650"/>
                <a:gd name="connsiteX593" fmla="*/ 3552855 w 3588512"/>
                <a:gd name="connsiteY593" fmla="*/ 76110 h 177650"/>
                <a:gd name="connsiteX594" fmla="*/ 3575932 w 3588512"/>
                <a:gd name="connsiteY594" fmla="*/ 76110 h 177650"/>
                <a:gd name="connsiteX595" fmla="*/ 3577961 w 3588512"/>
                <a:gd name="connsiteY595" fmla="*/ 62278 h 177650"/>
                <a:gd name="connsiteX596" fmla="*/ 3552855 w 3588512"/>
                <a:gd name="connsiteY596" fmla="*/ 62278 h 177650"/>
                <a:gd name="connsiteX597" fmla="*/ 3552855 w 3588512"/>
                <a:gd name="connsiteY597" fmla="*/ 36773 h 177650"/>
                <a:gd name="connsiteX598" fmla="*/ 3534468 w 3588512"/>
                <a:gd name="connsiteY598" fmla="*/ 38930 h 177650"/>
                <a:gd name="connsiteX599" fmla="*/ 3534468 w 3588512"/>
                <a:gd name="connsiteY599" fmla="*/ 62278 h 177650"/>
                <a:gd name="connsiteX600" fmla="*/ 3515955 w 3588512"/>
                <a:gd name="connsiteY600" fmla="*/ 62278 h 177650"/>
                <a:gd name="connsiteX601" fmla="*/ 3515955 w 3588512"/>
                <a:gd name="connsiteY601" fmla="*/ 76110 h 177650"/>
                <a:gd name="connsiteX602" fmla="*/ 3534468 w 3588512"/>
                <a:gd name="connsiteY602" fmla="*/ 76110 h 177650"/>
                <a:gd name="connsiteX603" fmla="*/ 3534468 w 3588512"/>
                <a:gd name="connsiteY603" fmla="*/ 138414 h 177650"/>
                <a:gd name="connsiteX604" fmla="*/ 3541949 w 3588512"/>
                <a:gd name="connsiteY604" fmla="*/ 160240 h 177650"/>
                <a:gd name="connsiteX605" fmla="*/ 3562872 w 3588512"/>
                <a:gd name="connsiteY605" fmla="*/ 167727 h 177650"/>
                <a:gd name="connsiteX606" fmla="*/ 3586584 w 3588512"/>
                <a:gd name="connsiteY606" fmla="*/ 160748 h 177650"/>
                <a:gd name="connsiteX607" fmla="*/ 3579610 w 3588512"/>
                <a:gd name="connsiteY607" fmla="*/ 148820 h 17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</a:cxnLst>
              <a:rect l="l" t="t" r="r" b="b"/>
              <a:pathLst>
                <a:path w="3588512" h="177650">
                  <a:moveTo>
                    <a:pt x="73646" y="94129"/>
                  </a:moveTo>
                  <a:cubicBezTo>
                    <a:pt x="80874" y="92733"/>
                    <a:pt x="86960" y="89434"/>
                    <a:pt x="92032" y="84231"/>
                  </a:cubicBezTo>
                  <a:cubicBezTo>
                    <a:pt x="96977" y="78901"/>
                    <a:pt x="99514" y="72430"/>
                    <a:pt x="99514" y="64562"/>
                  </a:cubicBezTo>
                  <a:cubicBezTo>
                    <a:pt x="99514" y="53142"/>
                    <a:pt x="94822" y="44513"/>
                    <a:pt x="85565" y="38930"/>
                  </a:cubicBezTo>
                  <a:cubicBezTo>
                    <a:pt x="76309" y="33347"/>
                    <a:pt x="62868" y="30555"/>
                    <a:pt x="45369" y="30555"/>
                  </a:cubicBezTo>
                  <a:lnTo>
                    <a:pt x="12654" y="30555"/>
                  </a:lnTo>
                  <a:lnTo>
                    <a:pt x="12654" y="165443"/>
                  </a:lnTo>
                  <a:lnTo>
                    <a:pt x="50822" y="165443"/>
                  </a:lnTo>
                  <a:cubicBezTo>
                    <a:pt x="87214" y="165443"/>
                    <a:pt x="105473" y="152626"/>
                    <a:pt x="105473" y="126994"/>
                  </a:cubicBezTo>
                  <a:cubicBezTo>
                    <a:pt x="105473" y="116589"/>
                    <a:pt x="102557" y="108975"/>
                    <a:pt x="96724" y="103899"/>
                  </a:cubicBezTo>
                  <a:cubicBezTo>
                    <a:pt x="90764" y="98951"/>
                    <a:pt x="83156" y="95778"/>
                    <a:pt x="73646" y="94129"/>
                  </a:cubicBezTo>
                  <a:moveTo>
                    <a:pt x="47398" y="45148"/>
                  </a:moveTo>
                  <a:cubicBezTo>
                    <a:pt x="58303" y="45148"/>
                    <a:pt x="66545" y="46670"/>
                    <a:pt x="71871" y="49716"/>
                  </a:cubicBezTo>
                  <a:cubicBezTo>
                    <a:pt x="77323" y="52761"/>
                    <a:pt x="79986" y="58091"/>
                    <a:pt x="79986" y="65958"/>
                  </a:cubicBezTo>
                  <a:cubicBezTo>
                    <a:pt x="79986" y="72937"/>
                    <a:pt x="77450" y="78267"/>
                    <a:pt x="72378" y="82074"/>
                  </a:cubicBezTo>
                  <a:cubicBezTo>
                    <a:pt x="67179" y="85754"/>
                    <a:pt x="60585" y="87657"/>
                    <a:pt x="52597" y="87657"/>
                  </a:cubicBezTo>
                  <a:lnTo>
                    <a:pt x="31674" y="87657"/>
                  </a:lnTo>
                  <a:lnTo>
                    <a:pt x="31674" y="45148"/>
                  </a:lnTo>
                  <a:lnTo>
                    <a:pt x="47398" y="45148"/>
                  </a:lnTo>
                  <a:moveTo>
                    <a:pt x="50822" y="150596"/>
                  </a:moveTo>
                  <a:lnTo>
                    <a:pt x="31674" y="150596"/>
                  </a:lnTo>
                  <a:lnTo>
                    <a:pt x="31674" y="101996"/>
                  </a:lnTo>
                  <a:lnTo>
                    <a:pt x="54372" y="101996"/>
                  </a:lnTo>
                  <a:cubicBezTo>
                    <a:pt x="63629" y="101996"/>
                    <a:pt x="71110" y="103899"/>
                    <a:pt x="76816" y="107833"/>
                  </a:cubicBezTo>
                  <a:cubicBezTo>
                    <a:pt x="82522" y="111767"/>
                    <a:pt x="85439" y="118238"/>
                    <a:pt x="85439" y="126994"/>
                  </a:cubicBezTo>
                  <a:cubicBezTo>
                    <a:pt x="85439" y="136257"/>
                    <a:pt x="82522" y="142348"/>
                    <a:pt x="76562" y="145647"/>
                  </a:cubicBezTo>
                  <a:cubicBezTo>
                    <a:pt x="70603" y="148946"/>
                    <a:pt x="61980" y="150596"/>
                    <a:pt x="50822" y="150596"/>
                  </a:cubicBezTo>
                  <a:moveTo>
                    <a:pt x="204126" y="62278"/>
                  </a:moveTo>
                  <a:lnTo>
                    <a:pt x="185739" y="62278"/>
                  </a:lnTo>
                  <a:lnTo>
                    <a:pt x="185739" y="135876"/>
                  </a:lnTo>
                  <a:cubicBezTo>
                    <a:pt x="178385" y="147804"/>
                    <a:pt x="169509" y="153642"/>
                    <a:pt x="159238" y="153642"/>
                  </a:cubicBezTo>
                  <a:cubicBezTo>
                    <a:pt x="153532" y="153642"/>
                    <a:pt x="149347" y="152246"/>
                    <a:pt x="146811" y="149327"/>
                  </a:cubicBezTo>
                  <a:cubicBezTo>
                    <a:pt x="144275" y="146282"/>
                    <a:pt x="143007" y="141333"/>
                    <a:pt x="143007" y="134354"/>
                  </a:cubicBezTo>
                  <a:lnTo>
                    <a:pt x="143007" y="62278"/>
                  </a:lnTo>
                  <a:lnTo>
                    <a:pt x="124494" y="62278"/>
                  </a:lnTo>
                  <a:lnTo>
                    <a:pt x="124494" y="136257"/>
                  </a:lnTo>
                  <a:cubicBezTo>
                    <a:pt x="124494" y="146282"/>
                    <a:pt x="127157" y="154022"/>
                    <a:pt x="132356" y="159606"/>
                  </a:cubicBezTo>
                  <a:cubicBezTo>
                    <a:pt x="137554" y="165062"/>
                    <a:pt x="144782" y="167727"/>
                    <a:pt x="154039" y="167727"/>
                  </a:cubicBezTo>
                  <a:cubicBezTo>
                    <a:pt x="161520" y="167727"/>
                    <a:pt x="167860" y="166331"/>
                    <a:pt x="173059" y="163412"/>
                  </a:cubicBezTo>
                  <a:cubicBezTo>
                    <a:pt x="178258" y="160494"/>
                    <a:pt x="182823" y="155799"/>
                    <a:pt x="186881" y="149327"/>
                  </a:cubicBezTo>
                  <a:lnTo>
                    <a:pt x="188275" y="165443"/>
                  </a:lnTo>
                  <a:lnTo>
                    <a:pt x="204126" y="165443"/>
                  </a:lnTo>
                  <a:lnTo>
                    <a:pt x="204126" y="62278"/>
                  </a:lnTo>
                  <a:moveTo>
                    <a:pt x="262835" y="59867"/>
                  </a:moveTo>
                  <a:cubicBezTo>
                    <a:pt x="255608" y="59867"/>
                    <a:pt x="249141" y="61136"/>
                    <a:pt x="243308" y="63547"/>
                  </a:cubicBezTo>
                  <a:cubicBezTo>
                    <a:pt x="237475" y="65958"/>
                    <a:pt x="232910" y="69384"/>
                    <a:pt x="229740" y="73699"/>
                  </a:cubicBezTo>
                  <a:cubicBezTo>
                    <a:pt x="226443" y="78013"/>
                    <a:pt x="224795" y="82962"/>
                    <a:pt x="224795" y="88291"/>
                  </a:cubicBezTo>
                  <a:cubicBezTo>
                    <a:pt x="224795" y="95778"/>
                    <a:pt x="227331" y="101869"/>
                    <a:pt x="232276" y="106691"/>
                  </a:cubicBezTo>
                  <a:cubicBezTo>
                    <a:pt x="237348" y="111513"/>
                    <a:pt x="245464" y="115320"/>
                    <a:pt x="256622" y="118238"/>
                  </a:cubicBezTo>
                  <a:cubicBezTo>
                    <a:pt x="263596" y="120015"/>
                    <a:pt x="268922" y="121791"/>
                    <a:pt x="272473" y="123441"/>
                  </a:cubicBezTo>
                  <a:cubicBezTo>
                    <a:pt x="276150" y="125091"/>
                    <a:pt x="278686" y="126994"/>
                    <a:pt x="280080" y="129151"/>
                  </a:cubicBezTo>
                  <a:cubicBezTo>
                    <a:pt x="281602" y="131308"/>
                    <a:pt x="282363" y="134100"/>
                    <a:pt x="282363" y="137653"/>
                  </a:cubicBezTo>
                  <a:cubicBezTo>
                    <a:pt x="282363" y="142475"/>
                    <a:pt x="280334" y="146282"/>
                    <a:pt x="276150" y="149073"/>
                  </a:cubicBezTo>
                  <a:cubicBezTo>
                    <a:pt x="272092" y="151865"/>
                    <a:pt x="266639" y="153261"/>
                    <a:pt x="259665" y="153261"/>
                  </a:cubicBezTo>
                  <a:cubicBezTo>
                    <a:pt x="248887" y="153261"/>
                    <a:pt x="238996" y="149962"/>
                    <a:pt x="229994" y="143363"/>
                  </a:cubicBezTo>
                  <a:lnTo>
                    <a:pt x="220230" y="154276"/>
                  </a:lnTo>
                  <a:cubicBezTo>
                    <a:pt x="230754" y="163285"/>
                    <a:pt x="244069" y="167727"/>
                    <a:pt x="260046" y="167727"/>
                  </a:cubicBezTo>
                  <a:cubicBezTo>
                    <a:pt x="271712" y="167727"/>
                    <a:pt x="281602" y="165062"/>
                    <a:pt x="289591" y="159732"/>
                  </a:cubicBezTo>
                  <a:cubicBezTo>
                    <a:pt x="297706" y="154403"/>
                    <a:pt x="301764" y="146662"/>
                    <a:pt x="301764" y="136511"/>
                  </a:cubicBezTo>
                  <a:cubicBezTo>
                    <a:pt x="301764" y="127882"/>
                    <a:pt x="298847" y="121030"/>
                    <a:pt x="293015" y="116081"/>
                  </a:cubicBezTo>
                  <a:cubicBezTo>
                    <a:pt x="287181" y="111132"/>
                    <a:pt x="278432" y="107199"/>
                    <a:pt x="266639" y="104280"/>
                  </a:cubicBezTo>
                  <a:cubicBezTo>
                    <a:pt x="258144" y="102123"/>
                    <a:pt x="252184" y="99839"/>
                    <a:pt x="248887" y="97428"/>
                  </a:cubicBezTo>
                  <a:cubicBezTo>
                    <a:pt x="245717" y="95144"/>
                    <a:pt x="244069" y="91844"/>
                    <a:pt x="244069" y="87657"/>
                  </a:cubicBezTo>
                  <a:cubicBezTo>
                    <a:pt x="244069" y="83470"/>
                    <a:pt x="245717" y="80170"/>
                    <a:pt x="249267" y="77759"/>
                  </a:cubicBezTo>
                  <a:cubicBezTo>
                    <a:pt x="252691" y="75348"/>
                    <a:pt x="257510" y="74206"/>
                    <a:pt x="263469" y="74206"/>
                  </a:cubicBezTo>
                  <a:cubicBezTo>
                    <a:pt x="268288" y="74206"/>
                    <a:pt x="272853" y="74968"/>
                    <a:pt x="277164" y="76364"/>
                  </a:cubicBezTo>
                  <a:cubicBezTo>
                    <a:pt x="281602" y="77759"/>
                    <a:pt x="286167" y="80043"/>
                    <a:pt x="290986" y="82962"/>
                  </a:cubicBezTo>
                  <a:lnTo>
                    <a:pt x="298720" y="71668"/>
                  </a:lnTo>
                  <a:cubicBezTo>
                    <a:pt x="293521" y="67735"/>
                    <a:pt x="288069" y="64816"/>
                    <a:pt x="282363" y="62786"/>
                  </a:cubicBezTo>
                  <a:cubicBezTo>
                    <a:pt x="276530" y="60883"/>
                    <a:pt x="270063" y="59867"/>
                    <a:pt x="262835" y="59867"/>
                  </a:cubicBezTo>
                  <a:moveTo>
                    <a:pt x="323827" y="165443"/>
                  </a:moveTo>
                  <a:lnTo>
                    <a:pt x="342214" y="165443"/>
                  </a:lnTo>
                  <a:lnTo>
                    <a:pt x="342214" y="62278"/>
                  </a:lnTo>
                  <a:lnTo>
                    <a:pt x="323827" y="62278"/>
                  </a:lnTo>
                  <a:lnTo>
                    <a:pt x="323827" y="165443"/>
                  </a:lnTo>
                  <a:moveTo>
                    <a:pt x="332830" y="12663"/>
                  </a:moveTo>
                  <a:cubicBezTo>
                    <a:pt x="329153" y="12663"/>
                    <a:pt x="325983" y="13932"/>
                    <a:pt x="323574" y="16216"/>
                  </a:cubicBezTo>
                  <a:cubicBezTo>
                    <a:pt x="321165" y="18627"/>
                    <a:pt x="320024" y="21546"/>
                    <a:pt x="320024" y="25099"/>
                  </a:cubicBezTo>
                  <a:cubicBezTo>
                    <a:pt x="320024" y="28525"/>
                    <a:pt x="321165" y="31443"/>
                    <a:pt x="323574" y="33727"/>
                  </a:cubicBezTo>
                  <a:cubicBezTo>
                    <a:pt x="325983" y="36011"/>
                    <a:pt x="329153" y="37153"/>
                    <a:pt x="332830" y="37153"/>
                  </a:cubicBezTo>
                  <a:cubicBezTo>
                    <a:pt x="336761" y="37153"/>
                    <a:pt x="339805" y="36011"/>
                    <a:pt x="342214" y="33727"/>
                  </a:cubicBezTo>
                  <a:cubicBezTo>
                    <a:pt x="344623" y="31443"/>
                    <a:pt x="345891" y="28525"/>
                    <a:pt x="345891" y="25099"/>
                  </a:cubicBezTo>
                  <a:cubicBezTo>
                    <a:pt x="345891" y="21546"/>
                    <a:pt x="344623" y="18627"/>
                    <a:pt x="342214" y="16216"/>
                  </a:cubicBezTo>
                  <a:cubicBezTo>
                    <a:pt x="339805" y="13932"/>
                    <a:pt x="336761" y="12663"/>
                    <a:pt x="332830" y="12663"/>
                  </a:cubicBezTo>
                  <a:moveTo>
                    <a:pt x="418042" y="59867"/>
                  </a:moveTo>
                  <a:cubicBezTo>
                    <a:pt x="411321" y="59867"/>
                    <a:pt x="405235" y="61517"/>
                    <a:pt x="399655" y="64562"/>
                  </a:cubicBezTo>
                  <a:cubicBezTo>
                    <a:pt x="394203" y="67735"/>
                    <a:pt x="389511" y="72049"/>
                    <a:pt x="385707" y="77506"/>
                  </a:cubicBezTo>
                  <a:lnTo>
                    <a:pt x="384186" y="62278"/>
                  </a:lnTo>
                  <a:lnTo>
                    <a:pt x="368335" y="62278"/>
                  </a:lnTo>
                  <a:lnTo>
                    <a:pt x="368335" y="165443"/>
                  </a:lnTo>
                  <a:lnTo>
                    <a:pt x="386721" y="165443"/>
                  </a:lnTo>
                  <a:lnTo>
                    <a:pt x="386721" y="92225"/>
                  </a:lnTo>
                  <a:cubicBezTo>
                    <a:pt x="390526" y="86388"/>
                    <a:pt x="394457" y="81820"/>
                    <a:pt x="398768" y="78648"/>
                  </a:cubicBezTo>
                  <a:cubicBezTo>
                    <a:pt x="403079" y="75602"/>
                    <a:pt x="408025" y="73953"/>
                    <a:pt x="413603" y="73953"/>
                  </a:cubicBezTo>
                  <a:cubicBezTo>
                    <a:pt x="419056" y="73953"/>
                    <a:pt x="423241" y="75475"/>
                    <a:pt x="426030" y="78521"/>
                  </a:cubicBezTo>
                  <a:cubicBezTo>
                    <a:pt x="428820" y="81439"/>
                    <a:pt x="430215" y="86642"/>
                    <a:pt x="430215" y="94002"/>
                  </a:cubicBezTo>
                  <a:lnTo>
                    <a:pt x="430215" y="165443"/>
                  </a:lnTo>
                  <a:lnTo>
                    <a:pt x="448728" y="165443"/>
                  </a:lnTo>
                  <a:lnTo>
                    <a:pt x="448728" y="91464"/>
                  </a:lnTo>
                  <a:cubicBezTo>
                    <a:pt x="448728" y="81566"/>
                    <a:pt x="446065" y="73953"/>
                    <a:pt x="440612" y="68369"/>
                  </a:cubicBezTo>
                  <a:cubicBezTo>
                    <a:pt x="435160" y="62659"/>
                    <a:pt x="427679" y="59867"/>
                    <a:pt x="418042" y="59867"/>
                  </a:cubicBezTo>
                  <a:moveTo>
                    <a:pt x="557524" y="110752"/>
                  </a:moveTo>
                  <a:cubicBezTo>
                    <a:pt x="557524" y="94890"/>
                    <a:pt x="553847" y="82454"/>
                    <a:pt x="546366" y="73445"/>
                  </a:cubicBezTo>
                  <a:cubicBezTo>
                    <a:pt x="538884" y="64436"/>
                    <a:pt x="528106" y="59867"/>
                    <a:pt x="514031" y="59867"/>
                  </a:cubicBezTo>
                  <a:cubicBezTo>
                    <a:pt x="505155" y="59867"/>
                    <a:pt x="497293" y="62278"/>
                    <a:pt x="490700" y="66973"/>
                  </a:cubicBezTo>
                  <a:cubicBezTo>
                    <a:pt x="484106" y="71668"/>
                    <a:pt x="479034" y="78140"/>
                    <a:pt x="475483" y="86388"/>
                  </a:cubicBezTo>
                  <a:cubicBezTo>
                    <a:pt x="471933" y="94763"/>
                    <a:pt x="470158" y="104153"/>
                    <a:pt x="470158" y="114939"/>
                  </a:cubicBezTo>
                  <a:cubicBezTo>
                    <a:pt x="470158" y="131308"/>
                    <a:pt x="474215" y="144251"/>
                    <a:pt x="482458" y="153642"/>
                  </a:cubicBezTo>
                  <a:cubicBezTo>
                    <a:pt x="490700" y="163032"/>
                    <a:pt x="502112" y="167727"/>
                    <a:pt x="516821" y="167727"/>
                  </a:cubicBezTo>
                  <a:cubicBezTo>
                    <a:pt x="530262" y="167727"/>
                    <a:pt x="542562" y="163539"/>
                    <a:pt x="553721" y="154910"/>
                  </a:cubicBezTo>
                  <a:lnTo>
                    <a:pt x="545732" y="144125"/>
                  </a:lnTo>
                  <a:cubicBezTo>
                    <a:pt x="541040" y="147170"/>
                    <a:pt x="536602" y="149454"/>
                    <a:pt x="532291" y="150977"/>
                  </a:cubicBezTo>
                  <a:cubicBezTo>
                    <a:pt x="527980" y="152373"/>
                    <a:pt x="523415" y="153134"/>
                    <a:pt x="518342" y="153134"/>
                  </a:cubicBezTo>
                  <a:cubicBezTo>
                    <a:pt x="510227" y="153134"/>
                    <a:pt x="503760" y="150469"/>
                    <a:pt x="498688" y="145013"/>
                  </a:cubicBezTo>
                  <a:cubicBezTo>
                    <a:pt x="493489" y="139683"/>
                    <a:pt x="490573" y="131308"/>
                    <a:pt x="489812" y="120015"/>
                  </a:cubicBezTo>
                  <a:lnTo>
                    <a:pt x="557144" y="120015"/>
                  </a:lnTo>
                  <a:cubicBezTo>
                    <a:pt x="557398" y="116842"/>
                    <a:pt x="557524" y="113797"/>
                    <a:pt x="557524" y="110752"/>
                  </a:cubicBezTo>
                  <a:moveTo>
                    <a:pt x="539392" y="106691"/>
                  </a:moveTo>
                  <a:lnTo>
                    <a:pt x="489812" y="106691"/>
                  </a:lnTo>
                  <a:cubicBezTo>
                    <a:pt x="491207" y="84992"/>
                    <a:pt x="499322" y="74206"/>
                    <a:pt x="514412" y="74206"/>
                  </a:cubicBezTo>
                  <a:cubicBezTo>
                    <a:pt x="522781" y="74206"/>
                    <a:pt x="528994" y="76871"/>
                    <a:pt x="533179" y="82201"/>
                  </a:cubicBezTo>
                  <a:cubicBezTo>
                    <a:pt x="537236" y="87530"/>
                    <a:pt x="539392" y="95398"/>
                    <a:pt x="539392" y="105549"/>
                  </a:cubicBezTo>
                  <a:lnTo>
                    <a:pt x="539392" y="106691"/>
                  </a:lnTo>
                  <a:moveTo>
                    <a:pt x="611669" y="59867"/>
                  </a:moveTo>
                  <a:cubicBezTo>
                    <a:pt x="604442" y="59867"/>
                    <a:pt x="597974" y="61136"/>
                    <a:pt x="592142" y="63547"/>
                  </a:cubicBezTo>
                  <a:cubicBezTo>
                    <a:pt x="586309" y="65958"/>
                    <a:pt x="581744" y="69384"/>
                    <a:pt x="578574" y="73699"/>
                  </a:cubicBezTo>
                  <a:cubicBezTo>
                    <a:pt x="575277" y="78013"/>
                    <a:pt x="573629" y="82962"/>
                    <a:pt x="573629" y="88291"/>
                  </a:cubicBezTo>
                  <a:cubicBezTo>
                    <a:pt x="573629" y="95778"/>
                    <a:pt x="576164" y="101869"/>
                    <a:pt x="581110" y="106691"/>
                  </a:cubicBezTo>
                  <a:cubicBezTo>
                    <a:pt x="586182" y="111513"/>
                    <a:pt x="594297" y="115320"/>
                    <a:pt x="605456" y="118238"/>
                  </a:cubicBezTo>
                  <a:cubicBezTo>
                    <a:pt x="612430" y="120015"/>
                    <a:pt x="617756" y="121791"/>
                    <a:pt x="621306" y="123441"/>
                  </a:cubicBezTo>
                  <a:cubicBezTo>
                    <a:pt x="624983" y="125091"/>
                    <a:pt x="627520" y="126994"/>
                    <a:pt x="628914" y="129151"/>
                  </a:cubicBezTo>
                  <a:cubicBezTo>
                    <a:pt x="630436" y="131308"/>
                    <a:pt x="631197" y="134100"/>
                    <a:pt x="631197" y="137653"/>
                  </a:cubicBezTo>
                  <a:cubicBezTo>
                    <a:pt x="631197" y="142475"/>
                    <a:pt x="629168" y="146282"/>
                    <a:pt x="624983" y="149073"/>
                  </a:cubicBezTo>
                  <a:cubicBezTo>
                    <a:pt x="620926" y="151865"/>
                    <a:pt x="615473" y="153261"/>
                    <a:pt x="608499" y="153261"/>
                  </a:cubicBezTo>
                  <a:cubicBezTo>
                    <a:pt x="597721" y="153261"/>
                    <a:pt x="587830" y="149962"/>
                    <a:pt x="578827" y="143363"/>
                  </a:cubicBezTo>
                  <a:lnTo>
                    <a:pt x="568937" y="154276"/>
                  </a:lnTo>
                  <a:cubicBezTo>
                    <a:pt x="579588" y="163285"/>
                    <a:pt x="592902" y="167727"/>
                    <a:pt x="608880" y="167727"/>
                  </a:cubicBezTo>
                  <a:cubicBezTo>
                    <a:pt x="620545" y="167727"/>
                    <a:pt x="630436" y="165062"/>
                    <a:pt x="638425" y="159732"/>
                  </a:cubicBezTo>
                  <a:cubicBezTo>
                    <a:pt x="646540" y="154403"/>
                    <a:pt x="650597" y="146662"/>
                    <a:pt x="650597" y="136511"/>
                  </a:cubicBezTo>
                  <a:cubicBezTo>
                    <a:pt x="650597" y="127882"/>
                    <a:pt x="647681" y="121030"/>
                    <a:pt x="641848" y="116081"/>
                  </a:cubicBezTo>
                  <a:cubicBezTo>
                    <a:pt x="636015" y="111132"/>
                    <a:pt x="627266" y="107199"/>
                    <a:pt x="615473" y="104280"/>
                  </a:cubicBezTo>
                  <a:cubicBezTo>
                    <a:pt x="606977" y="102123"/>
                    <a:pt x="601018" y="99839"/>
                    <a:pt x="597721" y="97428"/>
                  </a:cubicBezTo>
                  <a:cubicBezTo>
                    <a:pt x="594551" y="95144"/>
                    <a:pt x="592902" y="91844"/>
                    <a:pt x="592902" y="87657"/>
                  </a:cubicBezTo>
                  <a:cubicBezTo>
                    <a:pt x="592902" y="83470"/>
                    <a:pt x="594551" y="80170"/>
                    <a:pt x="598101" y="77759"/>
                  </a:cubicBezTo>
                  <a:cubicBezTo>
                    <a:pt x="601525" y="75348"/>
                    <a:pt x="606344" y="74206"/>
                    <a:pt x="612303" y="74206"/>
                  </a:cubicBezTo>
                  <a:cubicBezTo>
                    <a:pt x="617122" y="74206"/>
                    <a:pt x="621687" y="74968"/>
                    <a:pt x="625998" y="76364"/>
                  </a:cubicBezTo>
                  <a:cubicBezTo>
                    <a:pt x="630436" y="77759"/>
                    <a:pt x="635001" y="80043"/>
                    <a:pt x="639820" y="82962"/>
                  </a:cubicBezTo>
                  <a:lnTo>
                    <a:pt x="647554" y="71668"/>
                  </a:lnTo>
                  <a:cubicBezTo>
                    <a:pt x="642355" y="67735"/>
                    <a:pt x="636903" y="64816"/>
                    <a:pt x="631197" y="62786"/>
                  </a:cubicBezTo>
                  <a:cubicBezTo>
                    <a:pt x="625364" y="60883"/>
                    <a:pt x="618897" y="59867"/>
                    <a:pt x="611669" y="59867"/>
                  </a:cubicBezTo>
                  <a:moveTo>
                    <a:pt x="703347" y="59867"/>
                  </a:moveTo>
                  <a:cubicBezTo>
                    <a:pt x="696120" y="59867"/>
                    <a:pt x="689526" y="61136"/>
                    <a:pt x="683820" y="63547"/>
                  </a:cubicBezTo>
                  <a:cubicBezTo>
                    <a:pt x="677987" y="65958"/>
                    <a:pt x="673422" y="69384"/>
                    <a:pt x="670125" y="73699"/>
                  </a:cubicBezTo>
                  <a:cubicBezTo>
                    <a:pt x="666828" y="78013"/>
                    <a:pt x="665180" y="82962"/>
                    <a:pt x="665180" y="88291"/>
                  </a:cubicBezTo>
                  <a:cubicBezTo>
                    <a:pt x="665180" y="95778"/>
                    <a:pt x="667716" y="101869"/>
                    <a:pt x="672788" y="106691"/>
                  </a:cubicBezTo>
                  <a:cubicBezTo>
                    <a:pt x="677733" y="111513"/>
                    <a:pt x="685849" y="115320"/>
                    <a:pt x="697134" y="118238"/>
                  </a:cubicBezTo>
                  <a:cubicBezTo>
                    <a:pt x="704108" y="120015"/>
                    <a:pt x="709307" y="121791"/>
                    <a:pt x="712984" y="123441"/>
                  </a:cubicBezTo>
                  <a:cubicBezTo>
                    <a:pt x="716535" y="125091"/>
                    <a:pt x="719071" y="126994"/>
                    <a:pt x="720593" y="129151"/>
                  </a:cubicBezTo>
                  <a:cubicBezTo>
                    <a:pt x="721987" y="131308"/>
                    <a:pt x="722748" y="134100"/>
                    <a:pt x="722748" y="137653"/>
                  </a:cubicBezTo>
                  <a:cubicBezTo>
                    <a:pt x="722748" y="142475"/>
                    <a:pt x="720719" y="146282"/>
                    <a:pt x="716662" y="149073"/>
                  </a:cubicBezTo>
                  <a:cubicBezTo>
                    <a:pt x="712604" y="151865"/>
                    <a:pt x="707025" y="153261"/>
                    <a:pt x="700051" y="153261"/>
                  </a:cubicBezTo>
                  <a:cubicBezTo>
                    <a:pt x="689272" y="153261"/>
                    <a:pt x="679382" y="149962"/>
                    <a:pt x="670379" y="143363"/>
                  </a:cubicBezTo>
                  <a:lnTo>
                    <a:pt x="660615" y="154276"/>
                  </a:lnTo>
                  <a:cubicBezTo>
                    <a:pt x="671140" y="163285"/>
                    <a:pt x="684454" y="167727"/>
                    <a:pt x="700558" y="167727"/>
                  </a:cubicBezTo>
                  <a:cubicBezTo>
                    <a:pt x="712097" y="167727"/>
                    <a:pt x="721987" y="165062"/>
                    <a:pt x="730103" y="159732"/>
                  </a:cubicBezTo>
                  <a:cubicBezTo>
                    <a:pt x="738218" y="154403"/>
                    <a:pt x="742276" y="146662"/>
                    <a:pt x="742276" y="136511"/>
                  </a:cubicBezTo>
                  <a:cubicBezTo>
                    <a:pt x="742276" y="127882"/>
                    <a:pt x="739359" y="121030"/>
                    <a:pt x="733526" y="116081"/>
                  </a:cubicBezTo>
                  <a:cubicBezTo>
                    <a:pt x="727694" y="111132"/>
                    <a:pt x="718944" y="107199"/>
                    <a:pt x="707152" y="104280"/>
                  </a:cubicBezTo>
                  <a:cubicBezTo>
                    <a:pt x="698529" y="102123"/>
                    <a:pt x="692696" y="99839"/>
                    <a:pt x="689399" y="97428"/>
                  </a:cubicBezTo>
                  <a:cubicBezTo>
                    <a:pt x="686102" y="95144"/>
                    <a:pt x="684454" y="91844"/>
                    <a:pt x="684454" y="87657"/>
                  </a:cubicBezTo>
                  <a:cubicBezTo>
                    <a:pt x="684454" y="83470"/>
                    <a:pt x="686229" y="80170"/>
                    <a:pt x="689653" y="77759"/>
                  </a:cubicBezTo>
                  <a:cubicBezTo>
                    <a:pt x="693203" y="75348"/>
                    <a:pt x="697895" y="74206"/>
                    <a:pt x="703982" y="74206"/>
                  </a:cubicBezTo>
                  <a:cubicBezTo>
                    <a:pt x="708673" y="74206"/>
                    <a:pt x="713365" y="74968"/>
                    <a:pt x="717676" y="76364"/>
                  </a:cubicBezTo>
                  <a:cubicBezTo>
                    <a:pt x="721987" y="77759"/>
                    <a:pt x="726552" y="80043"/>
                    <a:pt x="731371" y="82962"/>
                  </a:cubicBezTo>
                  <a:lnTo>
                    <a:pt x="739233" y="71668"/>
                  </a:lnTo>
                  <a:cubicBezTo>
                    <a:pt x="734034" y="67735"/>
                    <a:pt x="728454" y="64816"/>
                    <a:pt x="722748" y="62786"/>
                  </a:cubicBezTo>
                  <a:cubicBezTo>
                    <a:pt x="717042" y="60883"/>
                    <a:pt x="710575" y="59867"/>
                    <a:pt x="703347" y="59867"/>
                  </a:cubicBezTo>
                  <a:moveTo>
                    <a:pt x="822415" y="30555"/>
                  </a:moveTo>
                  <a:lnTo>
                    <a:pt x="822415" y="165443"/>
                  </a:lnTo>
                  <a:lnTo>
                    <a:pt x="895960" y="165443"/>
                  </a:lnTo>
                  <a:lnTo>
                    <a:pt x="898243" y="149200"/>
                  </a:lnTo>
                  <a:lnTo>
                    <a:pt x="841436" y="149200"/>
                  </a:lnTo>
                  <a:lnTo>
                    <a:pt x="841436" y="30555"/>
                  </a:lnTo>
                  <a:lnTo>
                    <a:pt x="822415" y="30555"/>
                  </a:lnTo>
                  <a:moveTo>
                    <a:pt x="990429" y="141333"/>
                  </a:moveTo>
                  <a:lnTo>
                    <a:pt x="990429" y="94129"/>
                  </a:lnTo>
                  <a:cubicBezTo>
                    <a:pt x="990429" y="83216"/>
                    <a:pt x="987385" y="74714"/>
                    <a:pt x="981172" y="68750"/>
                  </a:cubicBezTo>
                  <a:cubicBezTo>
                    <a:pt x="975085" y="62913"/>
                    <a:pt x="965702" y="59867"/>
                    <a:pt x="953275" y="59867"/>
                  </a:cubicBezTo>
                  <a:cubicBezTo>
                    <a:pt x="942117" y="59867"/>
                    <a:pt x="929943" y="62278"/>
                    <a:pt x="916883" y="66973"/>
                  </a:cubicBezTo>
                  <a:lnTo>
                    <a:pt x="921448" y="80043"/>
                  </a:lnTo>
                  <a:cubicBezTo>
                    <a:pt x="932607" y="76364"/>
                    <a:pt x="942117" y="74587"/>
                    <a:pt x="949852" y="74587"/>
                  </a:cubicBezTo>
                  <a:cubicBezTo>
                    <a:pt x="957333" y="74587"/>
                    <a:pt x="962912" y="76110"/>
                    <a:pt x="966590" y="79282"/>
                  </a:cubicBezTo>
                  <a:cubicBezTo>
                    <a:pt x="970140" y="82454"/>
                    <a:pt x="971915" y="87657"/>
                    <a:pt x="971915" y="94890"/>
                  </a:cubicBezTo>
                  <a:lnTo>
                    <a:pt x="971915" y="102630"/>
                  </a:lnTo>
                  <a:lnTo>
                    <a:pt x="955684" y="102630"/>
                  </a:lnTo>
                  <a:cubicBezTo>
                    <a:pt x="940849" y="102630"/>
                    <a:pt x="929437" y="105549"/>
                    <a:pt x="921321" y="111386"/>
                  </a:cubicBezTo>
                  <a:cubicBezTo>
                    <a:pt x="913206" y="117223"/>
                    <a:pt x="909148" y="125725"/>
                    <a:pt x="909148" y="136638"/>
                  </a:cubicBezTo>
                  <a:cubicBezTo>
                    <a:pt x="909148" y="145901"/>
                    <a:pt x="912191" y="153388"/>
                    <a:pt x="918278" y="159225"/>
                  </a:cubicBezTo>
                  <a:cubicBezTo>
                    <a:pt x="924238" y="164935"/>
                    <a:pt x="932480" y="167727"/>
                    <a:pt x="942878" y="167727"/>
                  </a:cubicBezTo>
                  <a:cubicBezTo>
                    <a:pt x="956826" y="167727"/>
                    <a:pt x="967223" y="162651"/>
                    <a:pt x="974324" y="152373"/>
                  </a:cubicBezTo>
                  <a:cubicBezTo>
                    <a:pt x="975973" y="157321"/>
                    <a:pt x="978382" y="160874"/>
                    <a:pt x="981806" y="163285"/>
                  </a:cubicBezTo>
                  <a:cubicBezTo>
                    <a:pt x="985103" y="165570"/>
                    <a:pt x="989541" y="167092"/>
                    <a:pt x="994993" y="167727"/>
                  </a:cubicBezTo>
                  <a:lnTo>
                    <a:pt x="999178" y="155291"/>
                  </a:lnTo>
                  <a:cubicBezTo>
                    <a:pt x="996261" y="154149"/>
                    <a:pt x="994106" y="152626"/>
                    <a:pt x="992584" y="150596"/>
                  </a:cubicBezTo>
                  <a:cubicBezTo>
                    <a:pt x="991189" y="148693"/>
                    <a:pt x="990429" y="145520"/>
                    <a:pt x="990429" y="141333"/>
                  </a:cubicBezTo>
                  <a:moveTo>
                    <a:pt x="947062" y="154276"/>
                  </a:moveTo>
                  <a:cubicBezTo>
                    <a:pt x="941102" y="154276"/>
                    <a:pt x="936537" y="152753"/>
                    <a:pt x="933494" y="149581"/>
                  </a:cubicBezTo>
                  <a:cubicBezTo>
                    <a:pt x="930451" y="146409"/>
                    <a:pt x="928802" y="141840"/>
                    <a:pt x="928802" y="135623"/>
                  </a:cubicBezTo>
                  <a:cubicBezTo>
                    <a:pt x="928802" y="121538"/>
                    <a:pt x="938566" y="114558"/>
                    <a:pt x="958094" y="114558"/>
                  </a:cubicBezTo>
                  <a:lnTo>
                    <a:pt x="971915" y="114558"/>
                  </a:lnTo>
                  <a:lnTo>
                    <a:pt x="971915" y="138161"/>
                  </a:lnTo>
                  <a:cubicBezTo>
                    <a:pt x="965956" y="148946"/>
                    <a:pt x="957713" y="154276"/>
                    <a:pt x="947062" y="154276"/>
                  </a:cubicBezTo>
                  <a:moveTo>
                    <a:pt x="1126361" y="62278"/>
                  </a:moveTo>
                  <a:lnTo>
                    <a:pt x="1107087" y="152880"/>
                  </a:lnTo>
                  <a:lnTo>
                    <a:pt x="1087179" y="62278"/>
                  </a:lnTo>
                  <a:lnTo>
                    <a:pt x="1066637" y="62278"/>
                  </a:lnTo>
                  <a:lnTo>
                    <a:pt x="1045714" y="152880"/>
                  </a:lnTo>
                  <a:lnTo>
                    <a:pt x="1026694" y="62278"/>
                  </a:lnTo>
                  <a:lnTo>
                    <a:pt x="1008308" y="62278"/>
                  </a:lnTo>
                  <a:lnTo>
                    <a:pt x="1032907" y="165443"/>
                  </a:lnTo>
                  <a:lnTo>
                    <a:pt x="1057380" y="165443"/>
                  </a:lnTo>
                  <a:lnTo>
                    <a:pt x="1076401" y="78521"/>
                  </a:lnTo>
                  <a:lnTo>
                    <a:pt x="1094914" y="165443"/>
                  </a:lnTo>
                  <a:lnTo>
                    <a:pt x="1119894" y="165443"/>
                  </a:lnTo>
                  <a:lnTo>
                    <a:pt x="1143986" y="62278"/>
                  </a:lnTo>
                  <a:lnTo>
                    <a:pt x="1126361" y="62278"/>
                  </a:lnTo>
                  <a:moveTo>
                    <a:pt x="1384785" y="30555"/>
                  </a:moveTo>
                  <a:lnTo>
                    <a:pt x="1348392" y="30555"/>
                  </a:lnTo>
                  <a:lnTo>
                    <a:pt x="1348392" y="165443"/>
                  </a:lnTo>
                  <a:lnTo>
                    <a:pt x="1367539" y="165443"/>
                  </a:lnTo>
                  <a:lnTo>
                    <a:pt x="1367539" y="115954"/>
                  </a:lnTo>
                  <a:lnTo>
                    <a:pt x="1384911" y="115954"/>
                  </a:lnTo>
                  <a:cubicBezTo>
                    <a:pt x="1401142" y="115954"/>
                    <a:pt x="1414076" y="112274"/>
                    <a:pt x="1423840" y="105168"/>
                  </a:cubicBezTo>
                  <a:cubicBezTo>
                    <a:pt x="1433603" y="97935"/>
                    <a:pt x="1438422" y="87023"/>
                    <a:pt x="1438422" y="72176"/>
                  </a:cubicBezTo>
                  <a:cubicBezTo>
                    <a:pt x="1438422" y="58345"/>
                    <a:pt x="1433730" y="47939"/>
                    <a:pt x="1424473" y="40960"/>
                  </a:cubicBezTo>
                  <a:cubicBezTo>
                    <a:pt x="1415090" y="33981"/>
                    <a:pt x="1401903" y="30555"/>
                    <a:pt x="1384785" y="30555"/>
                  </a:cubicBezTo>
                  <a:moveTo>
                    <a:pt x="1384150" y="101235"/>
                  </a:moveTo>
                  <a:lnTo>
                    <a:pt x="1367539" y="101235"/>
                  </a:lnTo>
                  <a:lnTo>
                    <a:pt x="1367539" y="45021"/>
                  </a:lnTo>
                  <a:lnTo>
                    <a:pt x="1384531" y="45021"/>
                  </a:lnTo>
                  <a:cubicBezTo>
                    <a:pt x="1395309" y="45021"/>
                    <a:pt x="1403678" y="47178"/>
                    <a:pt x="1409511" y="51492"/>
                  </a:cubicBezTo>
                  <a:cubicBezTo>
                    <a:pt x="1415344" y="55807"/>
                    <a:pt x="1418260" y="62786"/>
                    <a:pt x="1418260" y="72430"/>
                  </a:cubicBezTo>
                  <a:cubicBezTo>
                    <a:pt x="1418260" y="83216"/>
                    <a:pt x="1415344" y="90829"/>
                    <a:pt x="1409511" y="94890"/>
                  </a:cubicBezTo>
                  <a:cubicBezTo>
                    <a:pt x="1403678" y="99077"/>
                    <a:pt x="1395182" y="101235"/>
                    <a:pt x="1384150" y="101235"/>
                  </a:cubicBezTo>
                  <a:moveTo>
                    <a:pt x="1533651" y="110752"/>
                  </a:moveTo>
                  <a:cubicBezTo>
                    <a:pt x="1533651" y="94890"/>
                    <a:pt x="1529973" y="82454"/>
                    <a:pt x="1522492" y="73445"/>
                  </a:cubicBezTo>
                  <a:cubicBezTo>
                    <a:pt x="1515011" y="64436"/>
                    <a:pt x="1504232" y="59867"/>
                    <a:pt x="1490157" y="59867"/>
                  </a:cubicBezTo>
                  <a:cubicBezTo>
                    <a:pt x="1481281" y="59867"/>
                    <a:pt x="1473419" y="62278"/>
                    <a:pt x="1466826" y="66973"/>
                  </a:cubicBezTo>
                  <a:cubicBezTo>
                    <a:pt x="1460232" y="71668"/>
                    <a:pt x="1455160" y="78140"/>
                    <a:pt x="1451609" y="86388"/>
                  </a:cubicBezTo>
                  <a:cubicBezTo>
                    <a:pt x="1448059" y="94763"/>
                    <a:pt x="1446283" y="104153"/>
                    <a:pt x="1446283" y="114939"/>
                  </a:cubicBezTo>
                  <a:cubicBezTo>
                    <a:pt x="1446283" y="131308"/>
                    <a:pt x="1450341" y="144251"/>
                    <a:pt x="1458583" y="153642"/>
                  </a:cubicBezTo>
                  <a:cubicBezTo>
                    <a:pt x="1466826" y="163032"/>
                    <a:pt x="1478238" y="167727"/>
                    <a:pt x="1492947" y="167727"/>
                  </a:cubicBezTo>
                  <a:cubicBezTo>
                    <a:pt x="1506388" y="167727"/>
                    <a:pt x="1518688" y="163539"/>
                    <a:pt x="1529846" y="154910"/>
                  </a:cubicBezTo>
                  <a:lnTo>
                    <a:pt x="1521858" y="144125"/>
                  </a:lnTo>
                  <a:cubicBezTo>
                    <a:pt x="1517166" y="147170"/>
                    <a:pt x="1512728" y="149454"/>
                    <a:pt x="1508417" y="150977"/>
                  </a:cubicBezTo>
                  <a:cubicBezTo>
                    <a:pt x="1504105" y="152373"/>
                    <a:pt x="1499541" y="153134"/>
                    <a:pt x="1494342" y="153134"/>
                  </a:cubicBezTo>
                  <a:cubicBezTo>
                    <a:pt x="1486353" y="153134"/>
                    <a:pt x="1479886" y="150469"/>
                    <a:pt x="1474814" y="145013"/>
                  </a:cubicBezTo>
                  <a:cubicBezTo>
                    <a:pt x="1469615" y="139683"/>
                    <a:pt x="1466699" y="131308"/>
                    <a:pt x="1465938" y="120015"/>
                  </a:cubicBezTo>
                  <a:lnTo>
                    <a:pt x="1533270" y="120015"/>
                  </a:lnTo>
                  <a:cubicBezTo>
                    <a:pt x="1533524" y="116842"/>
                    <a:pt x="1533651" y="113797"/>
                    <a:pt x="1533651" y="110752"/>
                  </a:cubicBezTo>
                  <a:moveTo>
                    <a:pt x="1515391" y="106691"/>
                  </a:moveTo>
                  <a:lnTo>
                    <a:pt x="1465938" y="106691"/>
                  </a:lnTo>
                  <a:cubicBezTo>
                    <a:pt x="1467206" y="84992"/>
                    <a:pt x="1475448" y="74206"/>
                    <a:pt x="1490538" y="74206"/>
                  </a:cubicBezTo>
                  <a:cubicBezTo>
                    <a:pt x="1498907" y="74206"/>
                    <a:pt x="1505120" y="76871"/>
                    <a:pt x="1509178" y="82201"/>
                  </a:cubicBezTo>
                  <a:cubicBezTo>
                    <a:pt x="1513362" y="87530"/>
                    <a:pt x="1515391" y="95398"/>
                    <a:pt x="1515391" y="105549"/>
                  </a:cubicBezTo>
                  <a:lnTo>
                    <a:pt x="1515391" y="106691"/>
                  </a:lnTo>
                  <a:moveTo>
                    <a:pt x="1601110" y="59867"/>
                  </a:moveTo>
                  <a:cubicBezTo>
                    <a:pt x="1594643" y="59867"/>
                    <a:pt x="1589063" y="61898"/>
                    <a:pt x="1584245" y="65704"/>
                  </a:cubicBezTo>
                  <a:cubicBezTo>
                    <a:pt x="1579426" y="69638"/>
                    <a:pt x="1575622" y="75475"/>
                    <a:pt x="1572833" y="83216"/>
                  </a:cubicBezTo>
                  <a:lnTo>
                    <a:pt x="1570931" y="62278"/>
                  </a:lnTo>
                  <a:lnTo>
                    <a:pt x="1555207" y="62278"/>
                  </a:lnTo>
                  <a:lnTo>
                    <a:pt x="1555207" y="165443"/>
                  </a:lnTo>
                  <a:lnTo>
                    <a:pt x="1573593" y="165443"/>
                  </a:lnTo>
                  <a:lnTo>
                    <a:pt x="1573593" y="106437"/>
                  </a:lnTo>
                  <a:cubicBezTo>
                    <a:pt x="1575876" y="96540"/>
                    <a:pt x="1579046" y="89307"/>
                    <a:pt x="1582977" y="84612"/>
                  </a:cubicBezTo>
                  <a:cubicBezTo>
                    <a:pt x="1587034" y="79917"/>
                    <a:pt x="1592360" y="77506"/>
                    <a:pt x="1598827" y="77506"/>
                  </a:cubicBezTo>
                  <a:cubicBezTo>
                    <a:pt x="1601744" y="77506"/>
                    <a:pt x="1604914" y="77886"/>
                    <a:pt x="1608084" y="78648"/>
                  </a:cubicBezTo>
                  <a:lnTo>
                    <a:pt x="1611507" y="61009"/>
                  </a:lnTo>
                  <a:cubicBezTo>
                    <a:pt x="1608211" y="60248"/>
                    <a:pt x="1604787" y="59867"/>
                    <a:pt x="1601110" y="59867"/>
                  </a:cubicBezTo>
                  <a:moveTo>
                    <a:pt x="1658171" y="59867"/>
                  </a:moveTo>
                  <a:cubicBezTo>
                    <a:pt x="1650943" y="59867"/>
                    <a:pt x="1644476" y="61136"/>
                    <a:pt x="1638643" y="63547"/>
                  </a:cubicBezTo>
                  <a:cubicBezTo>
                    <a:pt x="1632810" y="65958"/>
                    <a:pt x="1628245" y="69384"/>
                    <a:pt x="1624948" y="73699"/>
                  </a:cubicBezTo>
                  <a:cubicBezTo>
                    <a:pt x="1621778" y="78013"/>
                    <a:pt x="1620130" y="82962"/>
                    <a:pt x="1620130" y="88291"/>
                  </a:cubicBezTo>
                  <a:cubicBezTo>
                    <a:pt x="1620130" y="95778"/>
                    <a:pt x="1622666" y="101869"/>
                    <a:pt x="1627611" y="106691"/>
                  </a:cubicBezTo>
                  <a:cubicBezTo>
                    <a:pt x="1632683" y="111513"/>
                    <a:pt x="1640799" y="115320"/>
                    <a:pt x="1651957" y="118238"/>
                  </a:cubicBezTo>
                  <a:cubicBezTo>
                    <a:pt x="1658932" y="120015"/>
                    <a:pt x="1664257" y="121791"/>
                    <a:pt x="1667808" y="123441"/>
                  </a:cubicBezTo>
                  <a:cubicBezTo>
                    <a:pt x="1671358" y="125091"/>
                    <a:pt x="1673894" y="126994"/>
                    <a:pt x="1675416" y="129151"/>
                  </a:cubicBezTo>
                  <a:cubicBezTo>
                    <a:pt x="1676937" y="131308"/>
                    <a:pt x="1677698" y="134100"/>
                    <a:pt x="1677698" y="137653"/>
                  </a:cubicBezTo>
                  <a:cubicBezTo>
                    <a:pt x="1677698" y="142475"/>
                    <a:pt x="1675543" y="146282"/>
                    <a:pt x="1671485" y="149073"/>
                  </a:cubicBezTo>
                  <a:cubicBezTo>
                    <a:pt x="1667427" y="151865"/>
                    <a:pt x="1661975" y="153261"/>
                    <a:pt x="1655001" y="153261"/>
                  </a:cubicBezTo>
                  <a:cubicBezTo>
                    <a:pt x="1644096" y="153261"/>
                    <a:pt x="1634205" y="149962"/>
                    <a:pt x="1625329" y="143363"/>
                  </a:cubicBezTo>
                  <a:lnTo>
                    <a:pt x="1615438" y="154276"/>
                  </a:lnTo>
                  <a:cubicBezTo>
                    <a:pt x="1626090" y="163285"/>
                    <a:pt x="1639404" y="167727"/>
                    <a:pt x="1655381" y="167727"/>
                  </a:cubicBezTo>
                  <a:cubicBezTo>
                    <a:pt x="1667047" y="167727"/>
                    <a:pt x="1676811" y="165062"/>
                    <a:pt x="1684926" y="159732"/>
                  </a:cubicBezTo>
                  <a:cubicBezTo>
                    <a:pt x="1693042" y="154403"/>
                    <a:pt x="1697099" y="146662"/>
                    <a:pt x="1697099" y="136511"/>
                  </a:cubicBezTo>
                  <a:cubicBezTo>
                    <a:pt x="1697099" y="127882"/>
                    <a:pt x="1694183" y="121030"/>
                    <a:pt x="1688349" y="116081"/>
                  </a:cubicBezTo>
                  <a:cubicBezTo>
                    <a:pt x="1682517" y="111132"/>
                    <a:pt x="1673767" y="107199"/>
                    <a:pt x="1661975" y="104280"/>
                  </a:cubicBezTo>
                  <a:cubicBezTo>
                    <a:pt x="1653479" y="102123"/>
                    <a:pt x="1647519" y="99839"/>
                    <a:pt x="1644222" y="97428"/>
                  </a:cubicBezTo>
                  <a:cubicBezTo>
                    <a:pt x="1640925" y="95144"/>
                    <a:pt x="1639404" y="91844"/>
                    <a:pt x="1639404" y="87657"/>
                  </a:cubicBezTo>
                  <a:cubicBezTo>
                    <a:pt x="1639404" y="83470"/>
                    <a:pt x="1641052" y="80170"/>
                    <a:pt x="1644603" y="77759"/>
                  </a:cubicBezTo>
                  <a:cubicBezTo>
                    <a:pt x="1648026" y="75348"/>
                    <a:pt x="1652718" y="74206"/>
                    <a:pt x="1658805" y="74206"/>
                  </a:cubicBezTo>
                  <a:cubicBezTo>
                    <a:pt x="1663623" y="74206"/>
                    <a:pt x="1668188" y="74968"/>
                    <a:pt x="1672499" y="76364"/>
                  </a:cubicBezTo>
                  <a:cubicBezTo>
                    <a:pt x="1676811" y="77759"/>
                    <a:pt x="1681502" y="80043"/>
                    <a:pt x="1686194" y="82962"/>
                  </a:cubicBezTo>
                  <a:lnTo>
                    <a:pt x="1694056" y="71668"/>
                  </a:lnTo>
                  <a:cubicBezTo>
                    <a:pt x="1688857" y="67735"/>
                    <a:pt x="1683404" y="64816"/>
                    <a:pt x="1677698" y="62786"/>
                  </a:cubicBezTo>
                  <a:cubicBezTo>
                    <a:pt x="1671865" y="60883"/>
                    <a:pt x="1665398" y="59867"/>
                    <a:pt x="1658171" y="59867"/>
                  </a:cubicBezTo>
                  <a:moveTo>
                    <a:pt x="1758852" y="59867"/>
                  </a:moveTo>
                  <a:cubicBezTo>
                    <a:pt x="1748961" y="59867"/>
                    <a:pt x="1740466" y="62151"/>
                    <a:pt x="1733365" y="66593"/>
                  </a:cubicBezTo>
                  <a:cubicBezTo>
                    <a:pt x="1726264" y="71161"/>
                    <a:pt x="1720811" y="77506"/>
                    <a:pt x="1717134" y="85627"/>
                  </a:cubicBezTo>
                  <a:cubicBezTo>
                    <a:pt x="1713330" y="93748"/>
                    <a:pt x="1711555" y="103265"/>
                    <a:pt x="1711555" y="113924"/>
                  </a:cubicBezTo>
                  <a:cubicBezTo>
                    <a:pt x="1711555" y="130547"/>
                    <a:pt x="1715612" y="143617"/>
                    <a:pt x="1723981" y="153261"/>
                  </a:cubicBezTo>
                  <a:cubicBezTo>
                    <a:pt x="1732223" y="162905"/>
                    <a:pt x="1743763" y="167727"/>
                    <a:pt x="1758598" y="167727"/>
                  </a:cubicBezTo>
                  <a:cubicBezTo>
                    <a:pt x="1768362" y="167727"/>
                    <a:pt x="1776858" y="165570"/>
                    <a:pt x="1783832" y="161001"/>
                  </a:cubicBezTo>
                  <a:cubicBezTo>
                    <a:pt x="1790933" y="156560"/>
                    <a:pt x="1796385" y="150215"/>
                    <a:pt x="1800063" y="142094"/>
                  </a:cubicBezTo>
                  <a:cubicBezTo>
                    <a:pt x="1803867" y="133846"/>
                    <a:pt x="1805769" y="124456"/>
                    <a:pt x="1805769" y="113797"/>
                  </a:cubicBezTo>
                  <a:cubicBezTo>
                    <a:pt x="1805769" y="97174"/>
                    <a:pt x="1801584" y="84104"/>
                    <a:pt x="1793469" y="74333"/>
                  </a:cubicBezTo>
                  <a:cubicBezTo>
                    <a:pt x="1785227" y="64689"/>
                    <a:pt x="1773688" y="59867"/>
                    <a:pt x="1758852" y="59867"/>
                  </a:cubicBezTo>
                  <a:moveTo>
                    <a:pt x="1758852" y="74333"/>
                  </a:moveTo>
                  <a:cubicBezTo>
                    <a:pt x="1776858" y="74333"/>
                    <a:pt x="1785861" y="87530"/>
                    <a:pt x="1785861" y="113797"/>
                  </a:cubicBezTo>
                  <a:cubicBezTo>
                    <a:pt x="1785861" y="140064"/>
                    <a:pt x="1776858" y="153261"/>
                    <a:pt x="1758598" y="153261"/>
                  </a:cubicBezTo>
                  <a:cubicBezTo>
                    <a:pt x="1740466" y="153261"/>
                    <a:pt x="1731336" y="140191"/>
                    <a:pt x="1731336" y="113924"/>
                  </a:cubicBezTo>
                  <a:cubicBezTo>
                    <a:pt x="1731336" y="87530"/>
                    <a:pt x="1740466" y="74333"/>
                    <a:pt x="1758852" y="74333"/>
                  </a:cubicBezTo>
                  <a:moveTo>
                    <a:pt x="1873862" y="59867"/>
                  </a:moveTo>
                  <a:cubicBezTo>
                    <a:pt x="1867268" y="59867"/>
                    <a:pt x="1861055" y="61517"/>
                    <a:pt x="1855602" y="64562"/>
                  </a:cubicBezTo>
                  <a:cubicBezTo>
                    <a:pt x="1850023" y="67735"/>
                    <a:pt x="1845331" y="72049"/>
                    <a:pt x="1841654" y="77506"/>
                  </a:cubicBezTo>
                  <a:lnTo>
                    <a:pt x="1840006" y="62278"/>
                  </a:lnTo>
                  <a:lnTo>
                    <a:pt x="1824155" y="62278"/>
                  </a:lnTo>
                  <a:lnTo>
                    <a:pt x="1824155" y="165443"/>
                  </a:lnTo>
                  <a:lnTo>
                    <a:pt x="1842668" y="165443"/>
                  </a:lnTo>
                  <a:lnTo>
                    <a:pt x="1842668" y="92225"/>
                  </a:lnTo>
                  <a:cubicBezTo>
                    <a:pt x="1846346" y="86388"/>
                    <a:pt x="1850404" y="81820"/>
                    <a:pt x="1854715" y="78648"/>
                  </a:cubicBezTo>
                  <a:cubicBezTo>
                    <a:pt x="1858899" y="75602"/>
                    <a:pt x="1863845" y="73953"/>
                    <a:pt x="1869550" y="73953"/>
                  </a:cubicBezTo>
                  <a:cubicBezTo>
                    <a:pt x="1875003" y="73953"/>
                    <a:pt x="1879061" y="75475"/>
                    <a:pt x="1881977" y="78521"/>
                  </a:cubicBezTo>
                  <a:cubicBezTo>
                    <a:pt x="1884767" y="81439"/>
                    <a:pt x="1886162" y="86642"/>
                    <a:pt x="1886162" y="94002"/>
                  </a:cubicBezTo>
                  <a:lnTo>
                    <a:pt x="1886162" y="165443"/>
                  </a:lnTo>
                  <a:lnTo>
                    <a:pt x="1904548" y="165443"/>
                  </a:lnTo>
                  <a:lnTo>
                    <a:pt x="1904548" y="91464"/>
                  </a:lnTo>
                  <a:cubicBezTo>
                    <a:pt x="1904548" y="81566"/>
                    <a:pt x="1901885" y="73953"/>
                    <a:pt x="1896433" y="68369"/>
                  </a:cubicBezTo>
                  <a:cubicBezTo>
                    <a:pt x="1890980" y="62659"/>
                    <a:pt x="1883499" y="59867"/>
                    <a:pt x="1873862" y="59867"/>
                  </a:cubicBezTo>
                  <a:moveTo>
                    <a:pt x="2000791" y="141333"/>
                  </a:moveTo>
                  <a:lnTo>
                    <a:pt x="2000791" y="94129"/>
                  </a:lnTo>
                  <a:cubicBezTo>
                    <a:pt x="2000791" y="83216"/>
                    <a:pt x="1997748" y="74714"/>
                    <a:pt x="1991534" y="68750"/>
                  </a:cubicBezTo>
                  <a:cubicBezTo>
                    <a:pt x="1985448" y="62913"/>
                    <a:pt x="1976191" y="59867"/>
                    <a:pt x="1963765" y="59867"/>
                  </a:cubicBezTo>
                  <a:cubicBezTo>
                    <a:pt x="1952479" y="59867"/>
                    <a:pt x="1940306" y="62278"/>
                    <a:pt x="1927246" y="66973"/>
                  </a:cubicBezTo>
                  <a:lnTo>
                    <a:pt x="1931811" y="80043"/>
                  </a:lnTo>
                  <a:cubicBezTo>
                    <a:pt x="1943096" y="76364"/>
                    <a:pt x="1952606" y="74587"/>
                    <a:pt x="1960341" y="74587"/>
                  </a:cubicBezTo>
                  <a:cubicBezTo>
                    <a:pt x="1967822" y="74587"/>
                    <a:pt x="1973402" y="76110"/>
                    <a:pt x="1976952" y="79282"/>
                  </a:cubicBezTo>
                  <a:cubicBezTo>
                    <a:pt x="1980503" y="82454"/>
                    <a:pt x="1982405" y="87657"/>
                    <a:pt x="1982405" y="94890"/>
                  </a:cubicBezTo>
                  <a:lnTo>
                    <a:pt x="1982405" y="102630"/>
                  </a:lnTo>
                  <a:lnTo>
                    <a:pt x="1966174" y="102630"/>
                  </a:lnTo>
                  <a:cubicBezTo>
                    <a:pt x="1951338" y="102630"/>
                    <a:pt x="1939799" y="105549"/>
                    <a:pt x="1931684" y="111386"/>
                  </a:cubicBezTo>
                  <a:cubicBezTo>
                    <a:pt x="1923695" y="117223"/>
                    <a:pt x="1919638" y="125725"/>
                    <a:pt x="1919638" y="136638"/>
                  </a:cubicBezTo>
                  <a:cubicBezTo>
                    <a:pt x="1919638" y="145901"/>
                    <a:pt x="1922681" y="153388"/>
                    <a:pt x="1928640" y="159225"/>
                  </a:cubicBezTo>
                  <a:cubicBezTo>
                    <a:pt x="1934600" y="164935"/>
                    <a:pt x="1942842" y="167727"/>
                    <a:pt x="1953240" y="167727"/>
                  </a:cubicBezTo>
                  <a:cubicBezTo>
                    <a:pt x="1967189" y="167727"/>
                    <a:pt x="1977713" y="162651"/>
                    <a:pt x="1984814" y="152373"/>
                  </a:cubicBezTo>
                  <a:cubicBezTo>
                    <a:pt x="1986335" y="157321"/>
                    <a:pt x="1988872" y="160874"/>
                    <a:pt x="1992169" y="163285"/>
                  </a:cubicBezTo>
                  <a:cubicBezTo>
                    <a:pt x="1995465" y="165570"/>
                    <a:pt x="1999903" y="167092"/>
                    <a:pt x="2005356" y="167727"/>
                  </a:cubicBezTo>
                  <a:lnTo>
                    <a:pt x="2009667" y="155291"/>
                  </a:lnTo>
                  <a:cubicBezTo>
                    <a:pt x="2006624" y="154149"/>
                    <a:pt x="2004469" y="152626"/>
                    <a:pt x="2002947" y="150596"/>
                  </a:cubicBezTo>
                  <a:cubicBezTo>
                    <a:pt x="2001552" y="148693"/>
                    <a:pt x="2000791" y="145520"/>
                    <a:pt x="2000791" y="141333"/>
                  </a:cubicBezTo>
                  <a:moveTo>
                    <a:pt x="1957551" y="154276"/>
                  </a:moveTo>
                  <a:cubicBezTo>
                    <a:pt x="1951465" y="154276"/>
                    <a:pt x="1946900" y="152753"/>
                    <a:pt x="1943857" y="149581"/>
                  </a:cubicBezTo>
                  <a:cubicBezTo>
                    <a:pt x="1940813" y="146409"/>
                    <a:pt x="1939292" y="141840"/>
                    <a:pt x="1939292" y="135623"/>
                  </a:cubicBezTo>
                  <a:cubicBezTo>
                    <a:pt x="1939292" y="121538"/>
                    <a:pt x="1949056" y="114558"/>
                    <a:pt x="1968583" y="114558"/>
                  </a:cubicBezTo>
                  <a:lnTo>
                    <a:pt x="1982405" y="114558"/>
                  </a:lnTo>
                  <a:lnTo>
                    <a:pt x="1982405" y="138161"/>
                  </a:lnTo>
                  <a:cubicBezTo>
                    <a:pt x="1976318" y="148946"/>
                    <a:pt x="1968076" y="154276"/>
                    <a:pt x="1957551" y="154276"/>
                  </a:cubicBezTo>
                  <a:moveTo>
                    <a:pt x="2049737" y="167727"/>
                  </a:moveTo>
                  <a:cubicBezTo>
                    <a:pt x="2055063" y="167727"/>
                    <a:pt x="2059881" y="166585"/>
                    <a:pt x="2064319" y="164301"/>
                  </a:cubicBezTo>
                  <a:lnTo>
                    <a:pt x="2059501" y="151738"/>
                  </a:lnTo>
                  <a:cubicBezTo>
                    <a:pt x="2057599" y="152500"/>
                    <a:pt x="2055316" y="152880"/>
                    <a:pt x="2052780" y="152880"/>
                  </a:cubicBezTo>
                  <a:cubicBezTo>
                    <a:pt x="2050371" y="152880"/>
                    <a:pt x="2048596" y="152246"/>
                    <a:pt x="2047581" y="150977"/>
                  </a:cubicBezTo>
                  <a:cubicBezTo>
                    <a:pt x="2046567" y="149581"/>
                    <a:pt x="2046060" y="147551"/>
                    <a:pt x="2046060" y="144632"/>
                  </a:cubicBezTo>
                  <a:lnTo>
                    <a:pt x="2046060" y="18627"/>
                  </a:lnTo>
                  <a:lnTo>
                    <a:pt x="2027673" y="20784"/>
                  </a:lnTo>
                  <a:lnTo>
                    <a:pt x="2027673" y="145013"/>
                  </a:lnTo>
                  <a:cubicBezTo>
                    <a:pt x="2027673" y="152246"/>
                    <a:pt x="2029575" y="157829"/>
                    <a:pt x="2033633" y="161763"/>
                  </a:cubicBezTo>
                  <a:cubicBezTo>
                    <a:pt x="2037564" y="165823"/>
                    <a:pt x="2042890" y="167727"/>
                    <a:pt x="2049737" y="167727"/>
                  </a:cubicBezTo>
                  <a:moveTo>
                    <a:pt x="2129496" y="30555"/>
                  </a:moveTo>
                  <a:lnTo>
                    <a:pt x="2129496" y="165443"/>
                  </a:lnTo>
                  <a:lnTo>
                    <a:pt x="2203041" y="165443"/>
                  </a:lnTo>
                  <a:lnTo>
                    <a:pt x="2205324" y="149200"/>
                  </a:lnTo>
                  <a:lnTo>
                    <a:pt x="2148516" y="149200"/>
                  </a:lnTo>
                  <a:lnTo>
                    <a:pt x="2148516" y="30555"/>
                  </a:lnTo>
                  <a:lnTo>
                    <a:pt x="2129496" y="30555"/>
                  </a:lnTo>
                  <a:moveTo>
                    <a:pt x="2297509" y="141333"/>
                  </a:moveTo>
                  <a:lnTo>
                    <a:pt x="2297509" y="94129"/>
                  </a:lnTo>
                  <a:cubicBezTo>
                    <a:pt x="2297509" y="83216"/>
                    <a:pt x="2294466" y="74714"/>
                    <a:pt x="2288253" y="68750"/>
                  </a:cubicBezTo>
                  <a:cubicBezTo>
                    <a:pt x="2282166" y="62913"/>
                    <a:pt x="2272909" y="59867"/>
                    <a:pt x="2260483" y="59867"/>
                  </a:cubicBezTo>
                  <a:cubicBezTo>
                    <a:pt x="2249197" y="59867"/>
                    <a:pt x="2237024" y="62278"/>
                    <a:pt x="2223964" y="66973"/>
                  </a:cubicBezTo>
                  <a:lnTo>
                    <a:pt x="2228528" y="80043"/>
                  </a:lnTo>
                  <a:cubicBezTo>
                    <a:pt x="2239814" y="76364"/>
                    <a:pt x="2249197" y="74587"/>
                    <a:pt x="2257059" y="74587"/>
                  </a:cubicBezTo>
                  <a:cubicBezTo>
                    <a:pt x="2264540" y="74587"/>
                    <a:pt x="2269993" y="76110"/>
                    <a:pt x="2273670" y="79282"/>
                  </a:cubicBezTo>
                  <a:cubicBezTo>
                    <a:pt x="2277221" y="82454"/>
                    <a:pt x="2279123" y="87657"/>
                    <a:pt x="2279123" y="94890"/>
                  </a:cubicBezTo>
                  <a:lnTo>
                    <a:pt x="2279123" y="102630"/>
                  </a:lnTo>
                  <a:lnTo>
                    <a:pt x="2262765" y="102630"/>
                  </a:lnTo>
                  <a:cubicBezTo>
                    <a:pt x="2247929" y="102630"/>
                    <a:pt x="2236517" y="105549"/>
                    <a:pt x="2228402" y="111386"/>
                  </a:cubicBezTo>
                  <a:cubicBezTo>
                    <a:pt x="2220413" y="117223"/>
                    <a:pt x="2216356" y="125725"/>
                    <a:pt x="2216356" y="136638"/>
                  </a:cubicBezTo>
                  <a:cubicBezTo>
                    <a:pt x="2216356" y="145901"/>
                    <a:pt x="2219272" y="153388"/>
                    <a:pt x="2225358" y="159225"/>
                  </a:cubicBezTo>
                  <a:cubicBezTo>
                    <a:pt x="2231318" y="164935"/>
                    <a:pt x="2239560" y="167727"/>
                    <a:pt x="2249958" y="167727"/>
                  </a:cubicBezTo>
                  <a:cubicBezTo>
                    <a:pt x="2263906" y="167727"/>
                    <a:pt x="2274431" y="162651"/>
                    <a:pt x="2281532" y="152373"/>
                  </a:cubicBezTo>
                  <a:cubicBezTo>
                    <a:pt x="2283054" y="157321"/>
                    <a:pt x="2285590" y="160874"/>
                    <a:pt x="2288887" y="163285"/>
                  </a:cubicBezTo>
                  <a:cubicBezTo>
                    <a:pt x="2292184" y="165570"/>
                    <a:pt x="2296621" y="167092"/>
                    <a:pt x="2302074" y="167727"/>
                  </a:cubicBezTo>
                  <a:lnTo>
                    <a:pt x="2306385" y="155291"/>
                  </a:lnTo>
                  <a:cubicBezTo>
                    <a:pt x="2303342" y="154149"/>
                    <a:pt x="2301186" y="152626"/>
                    <a:pt x="2299665" y="150596"/>
                  </a:cubicBezTo>
                  <a:cubicBezTo>
                    <a:pt x="2298270" y="148693"/>
                    <a:pt x="2297509" y="145520"/>
                    <a:pt x="2297509" y="141333"/>
                  </a:cubicBezTo>
                  <a:moveTo>
                    <a:pt x="2254143" y="154276"/>
                  </a:moveTo>
                  <a:cubicBezTo>
                    <a:pt x="2248183" y="154276"/>
                    <a:pt x="2243618" y="152753"/>
                    <a:pt x="2240575" y="149581"/>
                  </a:cubicBezTo>
                  <a:cubicBezTo>
                    <a:pt x="2237532" y="146409"/>
                    <a:pt x="2236010" y="141840"/>
                    <a:pt x="2236010" y="135623"/>
                  </a:cubicBezTo>
                  <a:cubicBezTo>
                    <a:pt x="2236010" y="121538"/>
                    <a:pt x="2245774" y="114558"/>
                    <a:pt x="2265175" y="114558"/>
                  </a:cubicBezTo>
                  <a:lnTo>
                    <a:pt x="2279123" y="114558"/>
                  </a:lnTo>
                  <a:lnTo>
                    <a:pt x="2279123" y="138161"/>
                  </a:lnTo>
                  <a:cubicBezTo>
                    <a:pt x="2273036" y="148946"/>
                    <a:pt x="2264794" y="154276"/>
                    <a:pt x="2254143" y="154276"/>
                  </a:cubicBezTo>
                  <a:moveTo>
                    <a:pt x="2433441" y="62278"/>
                  </a:moveTo>
                  <a:lnTo>
                    <a:pt x="2414168" y="152880"/>
                  </a:lnTo>
                  <a:lnTo>
                    <a:pt x="2394386" y="62278"/>
                  </a:lnTo>
                  <a:lnTo>
                    <a:pt x="2373718" y="62278"/>
                  </a:lnTo>
                  <a:lnTo>
                    <a:pt x="2352795" y="152880"/>
                  </a:lnTo>
                  <a:lnTo>
                    <a:pt x="2333775" y="62278"/>
                  </a:lnTo>
                  <a:lnTo>
                    <a:pt x="2315388" y="62278"/>
                  </a:lnTo>
                  <a:lnTo>
                    <a:pt x="2339988" y="165443"/>
                  </a:lnTo>
                  <a:lnTo>
                    <a:pt x="2364461" y="165443"/>
                  </a:lnTo>
                  <a:lnTo>
                    <a:pt x="2383481" y="78521"/>
                  </a:lnTo>
                  <a:lnTo>
                    <a:pt x="2401995" y="165443"/>
                  </a:lnTo>
                  <a:lnTo>
                    <a:pt x="2426974" y="165443"/>
                  </a:lnTo>
                  <a:lnTo>
                    <a:pt x="2451067" y="62278"/>
                  </a:lnTo>
                  <a:lnTo>
                    <a:pt x="2433441" y="62278"/>
                  </a:lnTo>
                  <a:moveTo>
                    <a:pt x="2655600" y="165443"/>
                  </a:moveTo>
                  <a:lnTo>
                    <a:pt x="2674620" y="165443"/>
                  </a:lnTo>
                  <a:lnTo>
                    <a:pt x="2674620" y="30555"/>
                  </a:lnTo>
                  <a:lnTo>
                    <a:pt x="2655600" y="30555"/>
                  </a:lnTo>
                  <a:lnTo>
                    <a:pt x="2655600" y="165443"/>
                  </a:lnTo>
                  <a:moveTo>
                    <a:pt x="2747405" y="59867"/>
                  </a:moveTo>
                  <a:cubicBezTo>
                    <a:pt x="2740684" y="59867"/>
                    <a:pt x="2734597" y="61517"/>
                    <a:pt x="2729018" y="64562"/>
                  </a:cubicBezTo>
                  <a:cubicBezTo>
                    <a:pt x="2723439" y="67735"/>
                    <a:pt x="2718874" y="72049"/>
                    <a:pt x="2715070" y="77506"/>
                  </a:cubicBezTo>
                  <a:lnTo>
                    <a:pt x="2713548" y="62278"/>
                  </a:lnTo>
                  <a:lnTo>
                    <a:pt x="2697698" y="62278"/>
                  </a:lnTo>
                  <a:lnTo>
                    <a:pt x="2697698" y="165443"/>
                  </a:lnTo>
                  <a:lnTo>
                    <a:pt x="2716084" y="165443"/>
                  </a:lnTo>
                  <a:lnTo>
                    <a:pt x="2716084" y="92225"/>
                  </a:lnTo>
                  <a:cubicBezTo>
                    <a:pt x="2719888" y="86388"/>
                    <a:pt x="2723819" y="81820"/>
                    <a:pt x="2728130" y="78648"/>
                  </a:cubicBezTo>
                  <a:cubicBezTo>
                    <a:pt x="2732442" y="75602"/>
                    <a:pt x="2737387" y="73953"/>
                    <a:pt x="2742966" y="73953"/>
                  </a:cubicBezTo>
                  <a:cubicBezTo>
                    <a:pt x="2748419" y="73953"/>
                    <a:pt x="2752604" y="75475"/>
                    <a:pt x="2755393" y="78521"/>
                  </a:cubicBezTo>
                  <a:cubicBezTo>
                    <a:pt x="2758183" y="81439"/>
                    <a:pt x="2759578" y="86642"/>
                    <a:pt x="2759578" y="94002"/>
                  </a:cubicBezTo>
                  <a:lnTo>
                    <a:pt x="2759578" y="165443"/>
                  </a:lnTo>
                  <a:lnTo>
                    <a:pt x="2778091" y="165443"/>
                  </a:lnTo>
                  <a:lnTo>
                    <a:pt x="2778091" y="91464"/>
                  </a:lnTo>
                  <a:cubicBezTo>
                    <a:pt x="2778091" y="81566"/>
                    <a:pt x="2775301" y="73953"/>
                    <a:pt x="2769975" y="68369"/>
                  </a:cubicBezTo>
                  <a:cubicBezTo>
                    <a:pt x="2764523" y="62659"/>
                    <a:pt x="2757042" y="59867"/>
                    <a:pt x="2747405" y="59867"/>
                  </a:cubicBezTo>
                  <a:moveTo>
                    <a:pt x="2863809" y="62278"/>
                  </a:moveTo>
                  <a:lnTo>
                    <a:pt x="2836420" y="149327"/>
                  </a:lnTo>
                  <a:lnTo>
                    <a:pt x="2808777" y="62278"/>
                  </a:lnTo>
                  <a:lnTo>
                    <a:pt x="2788742" y="62278"/>
                  </a:lnTo>
                  <a:lnTo>
                    <a:pt x="2825135" y="165443"/>
                  </a:lnTo>
                  <a:lnTo>
                    <a:pt x="2847452" y="165443"/>
                  </a:lnTo>
                  <a:lnTo>
                    <a:pt x="2883337" y="62278"/>
                  </a:lnTo>
                  <a:lnTo>
                    <a:pt x="2863809" y="62278"/>
                  </a:lnTo>
                  <a:moveTo>
                    <a:pt x="2975268" y="110752"/>
                  </a:moveTo>
                  <a:cubicBezTo>
                    <a:pt x="2975268" y="94890"/>
                    <a:pt x="2971591" y="82454"/>
                    <a:pt x="2964110" y="73445"/>
                  </a:cubicBezTo>
                  <a:cubicBezTo>
                    <a:pt x="2956629" y="64436"/>
                    <a:pt x="2945851" y="59867"/>
                    <a:pt x="2931776" y="59867"/>
                  </a:cubicBezTo>
                  <a:cubicBezTo>
                    <a:pt x="2922899" y="59867"/>
                    <a:pt x="2915038" y="62278"/>
                    <a:pt x="2908444" y="66973"/>
                  </a:cubicBezTo>
                  <a:cubicBezTo>
                    <a:pt x="2901850" y="71668"/>
                    <a:pt x="2896778" y="78140"/>
                    <a:pt x="2893228" y="86388"/>
                  </a:cubicBezTo>
                  <a:cubicBezTo>
                    <a:pt x="2889677" y="94763"/>
                    <a:pt x="2887902" y="104153"/>
                    <a:pt x="2887902" y="114939"/>
                  </a:cubicBezTo>
                  <a:cubicBezTo>
                    <a:pt x="2887902" y="131308"/>
                    <a:pt x="2892086" y="144251"/>
                    <a:pt x="2900202" y="153642"/>
                  </a:cubicBezTo>
                  <a:cubicBezTo>
                    <a:pt x="2908444" y="163032"/>
                    <a:pt x="2919983" y="167727"/>
                    <a:pt x="2934565" y="167727"/>
                  </a:cubicBezTo>
                  <a:cubicBezTo>
                    <a:pt x="2948006" y="167727"/>
                    <a:pt x="2960306" y="163539"/>
                    <a:pt x="2971465" y="154910"/>
                  </a:cubicBezTo>
                  <a:lnTo>
                    <a:pt x="2963476" y="144125"/>
                  </a:lnTo>
                  <a:cubicBezTo>
                    <a:pt x="2958784" y="147170"/>
                    <a:pt x="2954346" y="149454"/>
                    <a:pt x="2950035" y="150977"/>
                  </a:cubicBezTo>
                  <a:cubicBezTo>
                    <a:pt x="2945724" y="152373"/>
                    <a:pt x="2941159" y="153134"/>
                    <a:pt x="2936087" y="153134"/>
                  </a:cubicBezTo>
                  <a:cubicBezTo>
                    <a:pt x="2927971" y="153134"/>
                    <a:pt x="2921504" y="150469"/>
                    <a:pt x="2916432" y="145013"/>
                  </a:cubicBezTo>
                  <a:cubicBezTo>
                    <a:pt x="2911360" y="139683"/>
                    <a:pt x="2908317" y="131308"/>
                    <a:pt x="2907556" y="120015"/>
                  </a:cubicBezTo>
                  <a:lnTo>
                    <a:pt x="2974888" y="120015"/>
                  </a:lnTo>
                  <a:cubicBezTo>
                    <a:pt x="2975142" y="116842"/>
                    <a:pt x="2975268" y="113797"/>
                    <a:pt x="2975268" y="110752"/>
                  </a:cubicBezTo>
                  <a:moveTo>
                    <a:pt x="2957136" y="106691"/>
                  </a:moveTo>
                  <a:lnTo>
                    <a:pt x="2907556" y="106691"/>
                  </a:lnTo>
                  <a:cubicBezTo>
                    <a:pt x="2908951" y="84992"/>
                    <a:pt x="2917067" y="74206"/>
                    <a:pt x="2932283" y="74206"/>
                  </a:cubicBezTo>
                  <a:cubicBezTo>
                    <a:pt x="2940525" y="74206"/>
                    <a:pt x="2946738" y="76871"/>
                    <a:pt x="2950923" y="82201"/>
                  </a:cubicBezTo>
                  <a:cubicBezTo>
                    <a:pt x="2954980" y="87530"/>
                    <a:pt x="2957136" y="95398"/>
                    <a:pt x="2957136" y="105549"/>
                  </a:cubicBezTo>
                  <a:lnTo>
                    <a:pt x="2957136" y="106691"/>
                  </a:lnTo>
                  <a:moveTo>
                    <a:pt x="3029413" y="59867"/>
                  </a:moveTo>
                  <a:cubicBezTo>
                    <a:pt x="3022186" y="59867"/>
                    <a:pt x="3015718" y="61136"/>
                    <a:pt x="3009886" y="63547"/>
                  </a:cubicBezTo>
                  <a:cubicBezTo>
                    <a:pt x="3004053" y="65958"/>
                    <a:pt x="2999488" y="69384"/>
                    <a:pt x="2996318" y="73699"/>
                  </a:cubicBezTo>
                  <a:cubicBezTo>
                    <a:pt x="2993021" y="78013"/>
                    <a:pt x="2991373" y="82962"/>
                    <a:pt x="2991373" y="88291"/>
                  </a:cubicBezTo>
                  <a:cubicBezTo>
                    <a:pt x="2991373" y="95778"/>
                    <a:pt x="2993909" y="101869"/>
                    <a:pt x="2998854" y="106691"/>
                  </a:cubicBezTo>
                  <a:cubicBezTo>
                    <a:pt x="3003926" y="111513"/>
                    <a:pt x="3012041" y="115320"/>
                    <a:pt x="3023200" y="118238"/>
                  </a:cubicBezTo>
                  <a:cubicBezTo>
                    <a:pt x="3030174" y="120015"/>
                    <a:pt x="3035500" y="121791"/>
                    <a:pt x="3039050" y="123441"/>
                  </a:cubicBezTo>
                  <a:cubicBezTo>
                    <a:pt x="3042727" y="125091"/>
                    <a:pt x="3045264" y="126994"/>
                    <a:pt x="3046658" y="129151"/>
                  </a:cubicBezTo>
                  <a:cubicBezTo>
                    <a:pt x="3048180" y="131308"/>
                    <a:pt x="3048941" y="134100"/>
                    <a:pt x="3048941" y="137653"/>
                  </a:cubicBezTo>
                  <a:cubicBezTo>
                    <a:pt x="3048941" y="142475"/>
                    <a:pt x="3046912" y="146282"/>
                    <a:pt x="3042727" y="149073"/>
                  </a:cubicBezTo>
                  <a:cubicBezTo>
                    <a:pt x="3038670" y="151865"/>
                    <a:pt x="3033217" y="153261"/>
                    <a:pt x="3026243" y="153261"/>
                  </a:cubicBezTo>
                  <a:cubicBezTo>
                    <a:pt x="3015465" y="153261"/>
                    <a:pt x="3005574" y="149962"/>
                    <a:pt x="2996572" y="143363"/>
                  </a:cubicBezTo>
                  <a:lnTo>
                    <a:pt x="2986808" y="154276"/>
                  </a:lnTo>
                  <a:cubicBezTo>
                    <a:pt x="2997333" y="163285"/>
                    <a:pt x="3010647" y="167727"/>
                    <a:pt x="3026624" y="167727"/>
                  </a:cubicBezTo>
                  <a:cubicBezTo>
                    <a:pt x="3038290" y="167727"/>
                    <a:pt x="3048180" y="165062"/>
                    <a:pt x="3056169" y="159732"/>
                  </a:cubicBezTo>
                  <a:cubicBezTo>
                    <a:pt x="3064284" y="154403"/>
                    <a:pt x="3068342" y="146662"/>
                    <a:pt x="3068342" y="136511"/>
                  </a:cubicBezTo>
                  <a:cubicBezTo>
                    <a:pt x="3068342" y="127882"/>
                    <a:pt x="3065426" y="121030"/>
                    <a:pt x="3059592" y="116081"/>
                  </a:cubicBezTo>
                  <a:cubicBezTo>
                    <a:pt x="3053759" y="111132"/>
                    <a:pt x="3045010" y="107199"/>
                    <a:pt x="3033217" y="104280"/>
                  </a:cubicBezTo>
                  <a:cubicBezTo>
                    <a:pt x="3024722" y="102123"/>
                    <a:pt x="3018762" y="99839"/>
                    <a:pt x="3015465" y="97428"/>
                  </a:cubicBezTo>
                  <a:cubicBezTo>
                    <a:pt x="3012295" y="95144"/>
                    <a:pt x="3010647" y="91844"/>
                    <a:pt x="3010647" y="87657"/>
                  </a:cubicBezTo>
                  <a:cubicBezTo>
                    <a:pt x="3010647" y="83470"/>
                    <a:pt x="3012295" y="80170"/>
                    <a:pt x="3015845" y="77759"/>
                  </a:cubicBezTo>
                  <a:cubicBezTo>
                    <a:pt x="3019269" y="75348"/>
                    <a:pt x="3024088" y="74206"/>
                    <a:pt x="3030047" y="74206"/>
                  </a:cubicBezTo>
                  <a:cubicBezTo>
                    <a:pt x="3034866" y="74206"/>
                    <a:pt x="3039431" y="74968"/>
                    <a:pt x="3043742" y="76364"/>
                  </a:cubicBezTo>
                  <a:cubicBezTo>
                    <a:pt x="3048180" y="77759"/>
                    <a:pt x="3052745" y="80043"/>
                    <a:pt x="3057564" y="82962"/>
                  </a:cubicBezTo>
                  <a:lnTo>
                    <a:pt x="3065299" y="71668"/>
                  </a:lnTo>
                  <a:cubicBezTo>
                    <a:pt x="3060099" y="67735"/>
                    <a:pt x="3054647" y="64816"/>
                    <a:pt x="3048941" y="62786"/>
                  </a:cubicBezTo>
                  <a:cubicBezTo>
                    <a:pt x="3043108" y="60883"/>
                    <a:pt x="3036641" y="59867"/>
                    <a:pt x="3029413" y="59867"/>
                  </a:cubicBezTo>
                  <a:moveTo>
                    <a:pt x="3140746" y="148820"/>
                  </a:moveTo>
                  <a:cubicBezTo>
                    <a:pt x="3135547" y="151484"/>
                    <a:pt x="3130855" y="152880"/>
                    <a:pt x="3126671" y="152880"/>
                  </a:cubicBezTo>
                  <a:cubicBezTo>
                    <a:pt x="3122106" y="152880"/>
                    <a:pt x="3118936" y="151738"/>
                    <a:pt x="3116907" y="149327"/>
                  </a:cubicBezTo>
                  <a:cubicBezTo>
                    <a:pt x="3115005" y="146916"/>
                    <a:pt x="3113990" y="142983"/>
                    <a:pt x="3113990" y="137653"/>
                  </a:cubicBezTo>
                  <a:lnTo>
                    <a:pt x="3113990" y="76110"/>
                  </a:lnTo>
                  <a:lnTo>
                    <a:pt x="3137069" y="76110"/>
                  </a:lnTo>
                  <a:lnTo>
                    <a:pt x="3139098" y="62278"/>
                  </a:lnTo>
                  <a:lnTo>
                    <a:pt x="3113990" y="62278"/>
                  </a:lnTo>
                  <a:lnTo>
                    <a:pt x="3113990" y="36773"/>
                  </a:lnTo>
                  <a:lnTo>
                    <a:pt x="3095605" y="38930"/>
                  </a:lnTo>
                  <a:lnTo>
                    <a:pt x="3095605" y="62278"/>
                  </a:lnTo>
                  <a:lnTo>
                    <a:pt x="3077218" y="62278"/>
                  </a:lnTo>
                  <a:lnTo>
                    <a:pt x="3077218" y="76110"/>
                  </a:lnTo>
                  <a:lnTo>
                    <a:pt x="3095605" y="76110"/>
                  </a:lnTo>
                  <a:lnTo>
                    <a:pt x="3095605" y="138414"/>
                  </a:lnTo>
                  <a:cubicBezTo>
                    <a:pt x="3095605" y="147931"/>
                    <a:pt x="3098140" y="155164"/>
                    <a:pt x="3103086" y="160240"/>
                  </a:cubicBezTo>
                  <a:cubicBezTo>
                    <a:pt x="3108158" y="165316"/>
                    <a:pt x="3115132" y="167727"/>
                    <a:pt x="3124135" y="167727"/>
                  </a:cubicBezTo>
                  <a:cubicBezTo>
                    <a:pt x="3132885" y="167727"/>
                    <a:pt x="3140746" y="165443"/>
                    <a:pt x="3147720" y="160748"/>
                  </a:cubicBezTo>
                  <a:lnTo>
                    <a:pt x="3140746" y="148820"/>
                  </a:lnTo>
                  <a:moveTo>
                    <a:pt x="3268817" y="59867"/>
                  </a:moveTo>
                  <a:cubicBezTo>
                    <a:pt x="3261970" y="59867"/>
                    <a:pt x="3256136" y="61517"/>
                    <a:pt x="3251064" y="64689"/>
                  </a:cubicBezTo>
                  <a:cubicBezTo>
                    <a:pt x="3246119" y="67862"/>
                    <a:pt x="3241428" y="72430"/>
                    <a:pt x="3237370" y="78521"/>
                  </a:cubicBezTo>
                  <a:cubicBezTo>
                    <a:pt x="3235341" y="72684"/>
                    <a:pt x="3232044" y="68115"/>
                    <a:pt x="3227479" y="64816"/>
                  </a:cubicBezTo>
                  <a:cubicBezTo>
                    <a:pt x="3222787" y="61517"/>
                    <a:pt x="3217208" y="59867"/>
                    <a:pt x="3210741" y="59867"/>
                  </a:cubicBezTo>
                  <a:cubicBezTo>
                    <a:pt x="3198314" y="59867"/>
                    <a:pt x="3188043" y="65704"/>
                    <a:pt x="3180182" y="77379"/>
                  </a:cubicBezTo>
                  <a:lnTo>
                    <a:pt x="3178660" y="62278"/>
                  </a:lnTo>
                  <a:lnTo>
                    <a:pt x="3162810" y="62278"/>
                  </a:lnTo>
                  <a:lnTo>
                    <a:pt x="3162810" y="165443"/>
                  </a:lnTo>
                  <a:lnTo>
                    <a:pt x="3181196" y="165443"/>
                  </a:lnTo>
                  <a:lnTo>
                    <a:pt x="3181196" y="92225"/>
                  </a:lnTo>
                  <a:cubicBezTo>
                    <a:pt x="3185253" y="86007"/>
                    <a:pt x="3189058" y="81439"/>
                    <a:pt x="3192608" y="78521"/>
                  </a:cubicBezTo>
                  <a:cubicBezTo>
                    <a:pt x="3196286" y="75475"/>
                    <a:pt x="3200724" y="73953"/>
                    <a:pt x="3206049" y="73953"/>
                  </a:cubicBezTo>
                  <a:cubicBezTo>
                    <a:pt x="3215940" y="73953"/>
                    <a:pt x="3220885" y="80678"/>
                    <a:pt x="3220885" y="94002"/>
                  </a:cubicBezTo>
                  <a:lnTo>
                    <a:pt x="3220885" y="165443"/>
                  </a:lnTo>
                  <a:lnTo>
                    <a:pt x="3239398" y="165443"/>
                  </a:lnTo>
                  <a:lnTo>
                    <a:pt x="3239398" y="92225"/>
                  </a:lnTo>
                  <a:cubicBezTo>
                    <a:pt x="3243456" y="85881"/>
                    <a:pt x="3247387" y="81312"/>
                    <a:pt x="3250938" y="78394"/>
                  </a:cubicBezTo>
                  <a:cubicBezTo>
                    <a:pt x="3254615" y="75475"/>
                    <a:pt x="3259053" y="73953"/>
                    <a:pt x="3264252" y="73953"/>
                  </a:cubicBezTo>
                  <a:cubicBezTo>
                    <a:pt x="3274142" y="73953"/>
                    <a:pt x="3279088" y="80678"/>
                    <a:pt x="3279088" y="94002"/>
                  </a:cubicBezTo>
                  <a:lnTo>
                    <a:pt x="3279088" y="165443"/>
                  </a:lnTo>
                  <a:lnTo>
                    <a:pt x="3297474" y="165443"/>
                  </a:lnTo>
                  <a:lnTo>
                    <a:pt x="3297474" y="91464"/>
                  </a:lnTo>
                  <a:cubicBezTo>
                    <a:pt x="3297474" y="81820"/>
                    <a:pt x="3294938" y="74079"/>
                    <a:pt x="3289612" y="68369"/>
                  </a:cubicBezTo>
                  <a:cubicBezTo>
                    <a:pt x="3284413" y="62786"/>
                    <a:pt x="3277566" y="59867"/>
                    <a:pt x="3268817" y="59867"/>
                  </a:cubicBezTo>
                  <a:moveTo>
                    <a:pt x="3402340" y="110752"/>
                  </a:moveTo>
                  <a:cubicBezTo>
                    <a:pt x="3402340" y="94890"/>
                    <a:pt x="3398535" y="82454"/>
                    <a:pt x="3391054" y="73445"/>
                  </a:cubicBezTo>
                  <a:cubicBezTo>
                    <a:pt x="3383573" y="64436"/>
                    <a:pt x="3372922" y="59867"/>
                    <a:pt x="3358846" y="59867"/>
                  </a:cubicBezTo>
                  <a:cubicBezTo>
                    <a:pt x="3349844" y="59867"/>
                    <a:pt x="3342109" y="62278"/>
                    <a:pt x="3335515" y="66973"/>
                  </a:cubicBezTo>
                  <a:cubicBezTo>
                    <a:pt x="3328921" y="71668"/>
                    <a:pt x="3323722" y="78140"/>
                    <a:pt x="3320298" y="86388"/>
                  </a:cubicBezTo>
                  <a:cubicBezTo>
                    <a:pt x="3316748" y="94763"/>
                    <a:pt x="3314973" y="104153"/>
                    <a:pt x="3314973" y="114939"/>
                  </a:cubicBezTo>
                  <a:cubicBezTo>
                    <a:pt x="3314973" y="131308"/>
                    <a:pt x="3319031" y="144251"/>
                    <a:pt x="3327272" y="153642"/>
                  </a:cubicBezTo>
                  <a:cubicBezTo>
                    <a:pt x="3335515" y="163032"/>
                    <a:pt x="3346927" y="167727"/>
                    <a:pt x="3361636" y="167727"/>
                  </a:cubicBezTo>
                  <a:cubicBezTo>
                    <a:pt x="3374950" y="167727"/>
                    <a:pt x="3387251" y="163539"/>
                    <a:pt x="3398535" y="154910"/>
                  </a:cubicBezTo>
                  <a:lnTo>
                    <a:pt x="3390547" y="144125"/>
                  </a:lnTo>
                  <a:cubicBezTo>
                    <a:pt x="3385855" y="147170"/>
                    <a:pt x="3381290" y="149454"/>
                    <a:pt x="3377106" y="150977"/>
                  </a:cubicBezTo>
                  <a:cubicBezTo>
                    <a:pt x="3372795" y="152373"/>
                    <a:pt x="3368103" y="153134"/>
                    <a:pt x="3363031" y="153134"/>
                  </a:cubicBezTo>
                  <a:cubicBezTo>
                    <a:pt x="3355042" y="153134"/>
                    <a:pt x="3348449" y="150469"/>
                    <a:pt x="3343377" y="145013"/>
                  </a:cubicBezTo>
                  <a:cubicBezTo>
                    <a:pt x="3338304" y="139683"/>
                    <a:pt x="3335388" y="131308"/>
                    <a:pt x="3334627" y="120015"/>
                  </a:cubicBezTo>
                  <a:lnTo>
                    <a:pt x="3401959" y="120015"/>
                  </a:lnTo>
                  <a:cubicBezTo>
                    <a:pt x="3402213" y="116842"/>
                    <a:pt x="3402340" y="113797"/>
                    <a:pt x="3402340" y="110752"/>
                  </a:cubicBezTo>
                  <a:moveTo>
                    <a:pt x="3384080" y="106691"/>
                  </a:moveTo>
                  <a:lnTo>
                    <a:pt x="3334627" y="106691"/>
                  </a:lnTo>
                  <a:cubicBezTo>
                    <a:pt x="3335895" y="84992"/>
                    <a:pt x="3344137" y="74206"/>
                    <a:pt x="3359227" y="74206"/>
                  </a:cubicBezTo>
                  <a:cubicBezTo>
                    <a:pt x="3367469" y="74206"/>
                    <a:pt x="3373683" y="76871"/>
                    <a:pt x="3377867" y="82201"/>
                  </a:cubicBezTo>
                  <a:cubicBezTo>
                    <a:pt x="3382051" y="87530"/>
                    <a:pt x="3384080" y="95398"/>
                    <a:pt x="3384080" y="105549"/>
                  </a:cubicBezTo>
                  <a:lnTo>
                    <a:pt x="3384080" y="106691"/>
                  </a:lnTo>
                  <a:moveTo>
                    <a:pt x="3469545" y="59867"/>
                  </a:moveTo>
                  <a:cubicBezTo>
                    <a:pt x="3462824" y="59867"/>
                    <a:pt x="3456738" y="61517"/>
                    <a:pt x="3451159" y="64562"/>
                  </a:cubicBezTo>
                  <a:cubicBezTo>
                    <a:pt x="3445579" y="67735"/>
                    <a:pt x="3441015" y="72049"/>
                    <a:pt x="3437211" y="77506"/>
                  </a:cubicBezTo>
                  <a:lnTo>
                    <a:pt x="3435562" y="62278"/>
                  </a:lnTo>
                  <a:lnTo>
                    <a:pt x="3419838" y="62278"/>
                  </a:lnTo>
                  <a:lnTo>
                    <a:pt x="3419838" y="165443"/>
                  </a:lnTo>
                  <a:lnTo>
                    <a:pt x="3438225" y="165443"/>
                  </a:lnTo>
                  <a:lnTo>
                    <a:pt x="3438225" y="92225"/>
                  </a:lnTo>
                  <a:cubicBezTo>
                    <a:pt x="3441902" y="86388"/>
                    <a:pt x="3445959" y="81820"/>
                    <a:pt x="3450271" y="78648"/>
                  </a:cubicBezTo>
                  <a:cubicBezTo>
                    <a:pt x="3454583" y="75602"/>
                    <a:pt x="3459527" y="73953"/>
                    <a:pt x="3465107" y="73953"/>
                  </a:cubicBezTo>
                  <a:cubicBezTo>
                    <a:pt x="3470559" y="73953"/>
                    <a:pt x="3474744" y="75475"/>
                    <a:pt x="3477534" y="78521"/>
                  </a:cubicBezTo>
                  <a:cubicBezTo>
                    <a:pt x="3480323" y="81439"/>
                    <a:pt x="3481718" y="86642"/>
                    <a:pt x="3481718" y="94002"/>
                  </a:cubicBezTo>
                  <a:lnTo>
                    <a:pt x="3481718" y="165443"/>
                  </a:lnTo>
                  <a:lnTo>
                    <a:pt x="3500231" y="165443"/>
                  </a:lnTo>
                  <a:lnTo>
                    <a:pt x="3500231" y="91464"/>
                  </a:lnTo>
                  <a:cubicBezTo>
                    <a:pt x="3500231" y="81566"/>
                    <a:pt x="3497442" y="73953"/>
                    <a:pt x="3491989" y="68369"/>
                  </a:cubicBezTo>
                  <a:cubicBezTo>
                    <a:pt x="3486663" y="62659"/>
                    <a:pt x="3479182" y="59867"/>
                    <a:pt x="3469545" y="59867"/>
                  </a:cubicBezTo>
                  <a:moveTo>
                    <a:pt x="3579610" y="148820"/>
                  </a:moveTo>
                  <a:cubicBezTo>
                    <a:pt x="3574284" y="151484"/>
                    <a:pt x="3569719" y="152880"/>
                    <a:pt x="3565535" y="152880"/>
                  </a:cubicBezTo>
                  <a:cubicBezTo>
                    <a:pt x="3560969" y="152880"/>
                    <a:pt x="3557799" y="151738"/>
                    <a:pt x="3555771" y="149327"/>
                  </a:cubicBezTo>
                  <a:cubicBezTo>
                    <a:pt x="3553869" y="146916"/>
                    <a:pt x="3552855" y="142983"/>
                    <a:pt x="3552855" y="137653"/>
                  </a:cubicBezTo>
                  <a:lnTo>
                    <a:pt x="3552855" y="76110"/>
                  </a:lnTo>
                  <a:lnTo>
                    <a:pt x="3575932" y="76110"/>
                  </a:lnTo>
                  <a:lnTo>
                    <a:pt x="3577961" y="62278"/>
                  </a:lnTo>
                  <a:lnTo>
                    <a:pt x="3552855" y="62278"/>
                  </a:lnTo>
                  <a:lnTo>
                    <a:pt x="3552855" y="36773"/>
                  </a:lnTo>
                  <a:lnTo>
                    <a:pt x="3534468" y="38930"/>
                  </a:lnTo>
                  <a:lnTo>
                    <a:pt x="3534468" y="62278"/>
                  </a:lnTo>
                  <a:lnTo>
                    <a:pt x="3515955" y="62278"/>
                  </a:lnTo>
                  <a:lnTo>
                    <a:pt x="3515955" y="76110"/>
                  </a:lnTo>
                  <a:lnTo>
                    <a:pt x="3534468" y="76110"/>
                  </a:lnTo>
                  <a:lnTo>
                    <a:pt x="3534468" y="138414"/>
                  </a:lnTo>
                  <a:cubicBezTo>
                    <a:pt x="3534468" y="147931"/>
                    <a:pt x="3537004" y="155164"/>
                    <a:pt x="3541949" y="160240"/>
                  </a:cubicBezTo>
                  <a:cubicBezTo>
                    <a:pt x="3547021" y="165316"/>
                    <a:pt x="3553995" y="167727"/>
                    <a:pt x="3562872" y="167727"/>
                  </a:cubicBezTo>
                  <a:cubicBezTo>
                    <a:pt x="3571748" y="167727"/>
                    <a:pt x="3579610" y="165443"/>
                    <a:pt x="3586584" y="160748"/>
                  </a:cubicBezTo>
                  <a:lnTo>
                    <a:pt x="3579610" y="148820"/>
                  </a:lnTo>
                </a:path>
              </a:pathLst>
            </a:custGeom>
            <a:solidFill>
              <a:srgbClr val="FFFFFF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46FAEE-3AA5-40A5-8119-E073FA9992B2}"/>
                </a:ext>
              </a:extLst>
            </p:cNvPr>
            <p:cNvSpPr/>
            <p:nvPr/>
          </p:nvSpPr>
          <p:spPr>
            <a:xfrm>
              <a:off x="7125711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616 w 38040"/>
                <a:gd name="connsiteY1" fmla="*/ 160874 h 164961"/>
                <a:gd name="connsiteX2" fmla="*/ 27616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616" y="160874"/>
                  </a:lnTo>
                  <a:lnTo>
                    <a:pt x="27616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chemeClr val="tx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98BB65-7CF1-41B4-8464-D1B4E59E3D9F}"/>
                </a:ext>
              </a:extLst>
            </p:cNvPr>
            <p:cNvSpPr/>
            <p:nvPr/>
          </p:nvSpPr>
          <p:spPr>
            <a:xfrm>
              <a:off x="8430762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490 w 38040"/>
                <a:gd name="connsiteY1" fmla="*/ 160874 h 164961"/>
                <a:gd name="connsiteX2" fmla="*/ 27490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490" y="160874"/>
                  </a:lnTo>
                  <a:lnTo>
                    <a:pt x="27490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chemeClr val="tx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3078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158AA6-13EF-4B71-901B-1D650EB51978}"/>
              </a:ext>
            </a:extLst>
          </p:cNvPr>
          <p:cNvGrpSpPr/>
          <p:nvPr/>
        </p:nvGrpSpPr>
        <p:grpSpPr>
          <a:xfrm>
            <a:off x="3539764" y="3318940"/>
            <a:ext cx="3613873" cy="939900"/>
            <a:chOff x="5902700" y="2217205"/>
            <a:chExt cx="3613873" cy="9399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28C3828-CA37-47FA-8E26-63AC962A3166}"/>
                </a:ext>
              </a:extLst>
            </p:cNvPr>
            <p:cNvSpPr/>
            <p:nvPr/>
          </p:nvSpPr>
          <p:spPr>
            <a:xfrm>
              <a:off x="5902700" y="2217205"/>
              <a:ext cx="3613873" cy="621778"/>
            </a:xfrm>
            <a:custGeom>
              <a:avLst/>
              <a:gdLst>
                <a:gd name="connsiteX0" fmla="*/ 1853193 w 3613872"/>
                <a:gd name="connsiteY0" fmla="*/ 46544 h 621777"/>
                <a:gd name="connsiteX1" fmla="*/ 1777872 w 3613872"/>
                <a:gd name="connsiteY1" fmla="*/ 23322 h 621777"/>
                <a:gd name="connsiteX2" fmla="*/ 1680488 w 3613872"/>
                <a:gd name="connsiteY2" fmla="*/ 12663 h 621777"/>
                <a:gd name="connsiteX3" fmla="*/ 1525789 w 3613872"/>
                <a:gd name="connsiteY3" fmla="*/ 57203 h 621777"/>
                <a:gd name="connsiteX4" fmla="*/ 1471771 w 3613872"/>
                <a:gd name="connsiteY4" fmla="*/ 174452 h 621777"/>
                <a:gd name="connsiteX5" fmla="*/ 1492820 w 3613872"/>
                <a:gd name="connsiteY5" fmla="*/ 254268 h 621777"/>
                <a:gd name="connsiteX6" fmla="*/ 1549247 w 3613872"/>
                <a:gd name="connsiteY6" fmla="*/ 306295 h 621777"/>
                <a:gd name="connsiteX7" fmla="*/ 1638390 w 3613872"/>
                <a:gd name="connsiteY7" fmla="*/ 343855 h 621777"/>
                <a:gd name="connsiteX8" fmla="*/ 1721826 w 3613872"/>
                <a:gd name="connsiteY8" fmla="*/ 374817 h 621777"/>
                <a:gd name="connsiteX9" fmla="*/ 1764304 w 3613872"/>
                <a:gd name="connsiteY9" fmla="*/ 405018 h 621777"/>
                <a:gd name="connsiteX10" fmla="*/ 1778760 w 3613872"/>
                <a:gd name="connsiteY10" fmla="*/ 450445 h 621777"/>
                <a:gd name="connsiteX11" fmla="*/ 1751497 w 3613872"/>
                <a:gd name="connsiteY11" fmla="*/ 504883 h 621777"/>
                <a:gd name="connsiteX12" fmla="*/ 1675543 w 3613872"/>
                <a:gd name="connsiteY12" fmla="*/ 523155 h 621777"/>
                <a:gd name="connsiteX13" fmla="*/ 1481915 w 3613872"/>
                <a:gd name="connsiteY13" fmla="*/ 472017 h 621777"/>
                <a:gd name="connsiteX14" fmla="*/ 1481915 w 3613872"/>
                <a:gd name="connsiteY14" fmla="*/ 578735 h 621777"/>
                <a:gd name="connsiteX15" fmla="*/ 1556729 w 3613872"/>
                <a:gd name="connsiteY15" fmla="*/ 601576 h 621777"/>
                <a:gd name="connsiteX16" fmla="*/ 1660707 w 3613872"/>
                <a:gd name="connsiteY16" fmla="*/ 614011 h 621777"/>
                <a:gd name="connsiteX17" fmla="*/ 1834046 w 3613872"/>
                <a:gd name="connsiteY17" fmla="*/ 566046 h 621777"/>
                <a:gd name="connsiteX18" fmla="*/ 1885147 w 3613872"/>
                <a:gd name="connsiteY18" fmla="*/ 447908 h 621777"/>
                <a:gd name="connsiteX19" fmla="*/ 1838611 w 3613872"/>
                <a:gd name="connsiteY19" fmla="*/ 335988 h 621777"/>
                <a:gd name="connsiteX20" fmla="*/ 1692915 w 3613872"/>
                <a:gd name="connsiteY20" fmla="*/ 264547 h 621777"/>
                <a:gd name="connsiteX21" fmla="*/ 1622285 w 3613872"/>
                <a:gd name="connsiteY21" fmla="*/ 238914 h 621777"/>
                <a:gd name="connsiteX22" fmla="*/ 1584372 w 3613872"/>
                <a:gd name="connsiteY22" fmla="*/ 212139 h 621777"/>
                <a:gd name="connsiteX23" fmla="*/ 1570804 w 3613872"/>
                <a:gd name="connsiteY23" fmla="*/ 171153 h 621777"/>
                <a:gd name="connsiteX24" fmla="*/ 1597940 w 3613872"/>
                <a:gd name="connsiteY24" fmla="*/ 119634 h 621777"/>
                <a:gd name="connsiteX25" fmla="*/ 1674782 w 3613872"/>
                <a:gd name="connsiteY25" fmla="*/ 102631 h 621777"/>
                <a:gd name="connsiteX26" fmla="*/ 1761007 w 3613872"/>
                <a:gd name="connsiteY26" fmla="*/ 114178 h 621777"/>
                <a:gd name="connsiteX27" fmla="*/ 1791440 w 3613872"/>
                <a:gd name="connsiteY27" fmla="*/ 123949 h 621777"/>
                <a:gd name="connsiteX28" fmla="*/ 1853193 w 3613872"/>
                <a:gd name="connsiteY28" fmla="*/ 46544 h 621777"/>
                <a:gd name="connsiteX29" fmla="*/ 890001 w 3613872"/>
                <a:gd name="connsiteY29" fmla="*/ 255537 h 621777"/>
                <a:gd name="connsiteX30" fmla="*/ 890001 w 3613872"/>
                <a:gd name="connsiteY30" fmla="*/ 346393 h 621777"/>
                <a:gd name="connsiteX31" fmla="*/ 681664 w 3613872"/>
                <a:gd name="connsiteY31" fmla="*/ 346393 h 621777"/>
                <a:gd name="connsiteX32" fmla="*/ 754195 w 3613872"/>
                <a:gd name="connsiteY32" fmla="*/ 255537 h 621777"/>
                <a:gd name="connsiteX33" fmla="*/ 890001 w 3613872"/>
                <a:gd name="connsiteY33" fmla="*/ 255537 h 621777"/>
                <a:gd name="connsiteX34" fmla="*/ 3306224 w 3613872"/>
                <a:gd name="connsiteY34" fmla="*/ 212266 h 621777"/>
                <a:gd name="connsiteX35" fmla="*/ 3292656 w 3613872"/>
                <a:gd name="connsiteY35" fmla="*/ 171280 h 621777"/>
                <a:gd name="connsiteX36" fmla="*/ 3319918 w 3613872"/>
                <a:gd name="connsiteY36" fmla="*/ 119761 h 621777"/>
                <a:gd name="connsiteX37" fmla="*/ 3396634 w 3613872"/>
                <a:gd name="connsiteY37" fmla="*/ 102757 h 621777"/>
                <a:gd name="connsiteX38" fmla="*/ 3482859 w 3613872"/>
                <a:gd name="connsiteY38" fmla="*/ 114305 h 621777"/>
                <a:gd name="connsiteX39" fmla="*/ 3574918 w 3613872"/>
                <a:gd name="connsiteY39" fmla="*/ 149835 h 621777"/>
                <a:gd name="connsiteX40" fmla="*/ 3575045 w 3613872"/>
                <a:gd name="connsiteY40" fmla="*/ 148312 h 621777"/>
                <a:gd name="connsiteX41" fmla="*/ 3575045 w 3613872"/>
                <a:gd name="connsiteY41" fmla="*/ 46797 h 621777"/>
                <a:gd name="connsiteX42" fmla="*/ 3499851 w 3613872"/>
                <a:gd name="connsiteY42" fmla="*/ 23449 h 621777"/>
                <a:gd name="connsiteX43" fmla="*/ 3402466 w 3613872"/>
                <a:gd name="connsiteY43" fmla="*/ 12790 h 621777"/>
                <a:gd name="connsiteX44" fmla="*/ 3247641 w 3613872"/>
                <a:gd name="connsiteY44" fmla="*/ 57330 h 621777"/>
                <a:gd name="connsiteX45" fmla="*/ 3193623 w 3613872"/>
                <a:gd name="connsiteY45" fmla="*/ 174579 h 621777"/>
                <a:gd name="connsiteX46" fmla="*/ 3214672 w 3613872"/>
                <a:gd name="connsiteY46" fmla="*/ 254268 h 621777"/>
                <a:gd name="connsiteX47" fmla="*/ 3271226 w 3613872"/>
                <a:gd name="connsiteY47" fmla="*/ 306295 h 621777"/>
                <a:gd name="connsiteX48" fmla="*/ 3360368 w 3613872"/>
                <a:gd name="connsiteY48" fmla="*/ 343982 h 621777"/>
                <a:gd name="connsiteX49" fmla="*/ 3443677 w 3613872"/>
                <a:gd name="connsiteY49" fmla="*/ 374944 h 621777"/>
                <a:gd name="connsiteX50" fmla="*/ 3486156 w 3613872"/>
                <a:gd name="connsiteY50" fmla="*/ 405018 h 621777"/>
                <a:gd name="connsiteX51" fmla="*/ 3500612 w 3613872"/>
                <a:gd name="connsiteY51" fmla="*/ 450445 h 621777"/>
                <a:gd name="connsiteX52" fmla="*/ 3473349 w 3613872"/>
                <a:gd name="connsiteY52" fmla="*/ 505010 h 621777"/>
                <a:gd name="connsiteX53" fmla="*/ 3397522 w 3613872"/>
                <a:gd name="connsiteY53" fmla="*/ 523155 h 621777"/>
                <a:gd name="connsiteX54" fmla="*/ 3203894 w 3613872"/>
                <a:gd name="connsiteY54" fmla="*/ 472144 h 621777"/>
                <a:gd name="connsiteX55" fmla="*/ 3203894 w 3613872"/>
                <a:gd name="connsiteY55" fmla="*/ 578735 h 621777"/>
                <a:gd name="connsiteX56" fmla="*/ 3278581 w 3613872"/>
                <a:gd name="connsiteY56" fmla="*/ 601576 h 621777"/>
                <a:gd name="connsiteX57" fmla="*/ 3382558 w 3613872"/>
                <a:gd name="connsiteY57" fmla="*/ 614011 h 621777"/>
                <a:gd name="connsiteX58" fmla="*/ 3555898 w 3613872"/>
                <a:gd name="connsiteY58" fmla="*/ 566046 h 621777"/>
                <a:gd name="connsiteX59" fmla="*/ 3607126 w 3613872"/>
                <a:gd name="connsiteY59" fmla="*/ 448034 h 621777"/>
                <a:gd name="connsiteX60" fmla="*/ 3560462 w 3613872"/>
                <a:gd name="connsiteY60" fmla="*/ 336115 h 621777"/>
                <a:gd name="connsiteX61" fmla="*/ 3414766 w 3613872"/>
                <a:gd name="connsiteY61" fmla="*/ 264674 h 621777"/>
                <a:gd name="connsiteX62" fmla="*/ 3344264 w 3613872"/>
                <a:gd name="connsiteY62" fmla="*/ 239041 h 621777"/>
                <a:gd name="connsiteX63" fmla="*/ 3306224 w 3613872"/>
                <a:gd name="connsiteY63" fmla="*/ 212266 h 621777"/>
                <a:gd name="connsiteX64" fmla="*/ 2995050 w 3613872"/>
                <a:gd name="connsiteY64" fmla="*/ 602337 h 621777"/>
                <a:gd name="connsiteX65" fmla="*/ 2716211 w 3613872"/>
                <a:gd name="connsiteY65" fmla="*/ 183715 h 621777"/>
                <a:gd name="connsiteX66" fmla="*/ 2716211 w 3613872"/>
                <a:gd name="connsiteY66" fmla="*/ 602464 h 621777"/>
                <a:gd name="connsiteX67" fmla="*/ 2620475 w 3613872"/>
                <a:gd name="connsiteY67" fmla="*/ 602464 h 621777"/>
                <a:gd name="connsiteX68" fmla="*/ 2620475 w 3613872"/>
                <a:gd name="connsiteY68" fmla="*/ 24337 h 621777"/>
                <a:gd name="connsiteX69" fmla="*/ 2717859 w 3613872"/>
                <a:gd name="connsiteY69" fmla="*/ 24337 h 621777"/>
                <a:gd name="connsiteX70" fmla="*/ 2977805 w 3613872"/>
                <a:gd name="connsiteY70" fmla="*/ 419103 h 621777"/>
                <a:gd name="connsiteX71" fmla="*/ 2977805 w 3613872"/>
                <a:gd name="connsiteY71" fmla="*/ 24337 h 621777"/>
                <a:gd name="connsiteX72" fmla="*/ 3074428 w 3613872"/>
                <a:gd name="connsiteY72" fmla="*/ 24337 h 621777"/>
                <a:gd name="connsiteX73" fmla="*/ 3074428 w 3613872"/>
                <a:gd name="connsiteY73" fmla="*/ 602464 h 621777"/>
                <a:gd name="connsiteX74" fmla="*/ 2995050 w 3613872"/>
                <a:gd name="connsiteY74" fmla="*/ 602337 h 621777"/>
                <a:gd name="connsiteX75" fmla="*/ 369984 w 3613872"/>
                <a:gd name="connsiteY75" fmla="*/ 419103 h 621777"/>
                <a:gd name="connsiteX76" fmla="*/ 110039 w 3613872"/>
                <a:gd name="connsiteY76" fmla="*/ 24337 h 621777"/>
                <a:gd name="connsiteX77" fmla="*/ 12654 w 3613872"/>
                <a:gd name="connsiteY77" fmla="*/ 24337 h 621777"/>
                <a:gd name="connsiteX78" fmla="*/ 12654 w 3613872"/>
                <a:gd name="connsiteY78" fmla="*/ 602464 h 621777"/>
                <a:gd name="connsiteX79" fmla="*/ 108390 w 3613872"/>
                <a:gd name="connsiteY79" fmla="*/ 602464 h 621777"/>
                <a:gd name="connsiteX80" fmla="*/ 108390 w 3613872"/>
                <a:gd name="connsiteY80" fmla="*/ 183715 h 621777"/>
                <a:gd name="connsiteX81" fmla="*/ 387356 w 3613872"/>
                <a:gd name="connsiteY81" fmla="*/ 602337 h 621777"/>
                <a:gd name="connsiteX82" fmla="*/ 466607 w 3613872"/>
                <a:gd name="connsiteY82" fmla="*/ 602464 h 621777"/>
                <a:gd name="connsiteX83" fmla="*/ 466607 w 3613872"/>
                <a:gd name="connsiteY83" fmla="*/ 24464 h 621777"/>
                <a:gd name="connsiteX84" fmla="*/ 370110 w 3613872"/>
                <a:gd name="connsiteY84" fmla="*/ 145774 h 621777"/>
                <a:gd name="connsiteX85" fmla="*/ 369984 w 3613872"/>
                <a:gd name="connsiteY85" fmla="*/ 144505 h 621777"/>
                <a:gd name="connsiteX86" fmla="*/ 369984 w 3613872"/>
                <a:gd name="connsiteY86" fmla="*/ 419103 h 621777"/>
                <a:gd name="connsiteX87" fmla="*/ 2093991 w 3613872"/>
                <a:gd name="connsiteY87" fmla="*/ 49970 h 621777"/>
                <a:gd name="connsiteX88" fmla="*/ 2240828 w 3613872"/>
                <a:gd name="connsiteY88" fmla="*/ 12790 h 621777"/>
                <a:gd name="connsiteX89" fmla="*/ 2387792 w 3613872"/>
                <a:gd name="connsiteY89" fmla="*/ 49970 h 621777"/>
                <a:gd name="connsiteX90" fmla="*/ 2488854 w 3613872"/>
                <a:gd name="connsiteY90" fmla="*/ 155164 h 621777"/>
                <a:gd name="connsiteX91" fmla="*/ 2525627 w 3613872"/>
                <a:gd name="connsiteY91" fmla="*/ 313401 h 621777"/>
                <a:gd name="connsiteX92" fmla="*/ 2488854 w 3613872"/>
                <a:gd name="connsiteY92" fmla="*/ 471510 h 621777"/>
                <a:gd name="connsiteX93" fmla="*/ 2387792 w 3613872"/>
                <a:gd name="connsiteY93" fmla="*/ 576832 h 621777"/>
                <a:gd name="connsiteX94" fmla="*/ 2240828 w 3613872"/>
                <a:gd name="connsiteY94" fmla="*/ 614011 h 621777"/>
                <a:gd name="connsiteX95" fmla="*/ 2240702 w 3613872"/>
                <a:gd name="connsiteY95" fmla="*/ 614011 h 621777"/>
                <a:gd name="connsiteX96" fmla="*/ 2240702 w 3613872"/>
                <a:gd name="connsiteY96" fmla="*/ 521506 h 621777"/>
                <a:gd name="connsiteX97" fmla="*/ 2240828 w 3613872"/>
                <a:gd name="connsiteY97" fmla="*/ 521506 h 621777"/>
                <a:gd name="connsiteX98" fmla="*/ 2377015 w 3613872"/>
                <a:gd name="connsiteY98" fmla="*/ 463642 h 621777"/>
                <a:gd name="connsiteX99" fmla="*/ 2424946 w 3613872"/>
                <a:gd name="connsiteY99" fmla="*/ 313401 h 621777"/>
                <a:gd name="connsiteX100" fmla="*/ 2377015 w 3613872"/>
                <a:gd name="connsiteY100" fmla="*/ 163032 h 621777"/>
                <a:gd name="connsiteX101" fmla="*/ 2240828 w 3613872"/>
                <a:gd name="connsiteY101" fmla="*/ 105295 h 621777"/>
                <a:gd name="connsiteX102" fmla="*/ 2105150 w 3613872"/>
                <a:gd name="connsiteY102" fmla="*/ 163032 h 621777"/>
                <a:gd name="connsiteX103" fmla="*/ 2057599 w 3613872"/>
                <a:gd name="connsiteY103" fmla="*/ 313401 h 621777"/>
                <a:gd name="connsiteX104" fmla="*/ 2105150 w 3613872"/>
                <a:gd name="connsiteY104" fmla="*/ 463642 h 621777"/>
                <a:gd name="connsiteX105" fmla="*/ 2240194 w 3613872"/>
                <a:gd name="connsiteY105" fmla="*/ 521506 h 621777"/>
                <a:gd name="connsiteX106" fmla="*/ 2173116 w 3613872"/>
                <a:gd name="connsiteY106" fmla="*/ 606905 h 621777"/>
                <a:gd name="connsiteX107" fmla="*/ 2093991 w 3613872"/>
                <a:gd name="connsiteY107" fmla="*/ 576832 h 621777"/>
                <a:gd name="connsiteX108" fmla="*/ 1992929 w 3613872"/>
                <a:gd name="connsiteY108" fmla="*/ 471510 h 621777"/>
                <a:gd name="connsiteX109" fmla="*/ 1956157 w 3613872"/>
                <a:gd name="connsiteY109" fmla="*/ 313401 h 621777"/>
                <a:gd name="connsiteX110" fmla="*/ 1992929 w 3613872"/>
                <a:gd name="connsiteY110" fmla="*/ 155164 h 621777"/>
                <a:gd name="connsiteX111" fmla="*/ 2093991 w 3613872"/>
                <a:gd name="connsiteY111" fmla="*/ 49970 h 621777"/>
                <a:gd name="connsiteX112" fmla="*/ 1064862 w 3613872"/>
                <a:gd name="connsiteY112" fmla="*/ 602464 h 621777"/>
                <a:gd name="connsiteX113" fmla="*/ 1408243 w 3613872"/>
                <a:gd name="connsiteY113" fmla="*/ 602464 h 621777"/>
                <a:gd name="connsiteX114" fmla="*/ 1408243 w 3613872"/>
                <a:gd name="connsiteY114" fmla="*/ 516557 h 621777"/>
                <a:gd name="connsiteX115" fmla="*/ 1228183 w 3613872"/>
                <a:gd name="connsiteY115" fmla="*/ 516557 h 621777"/>
                <a:gd name="connsiteX116" fmla="*/ 1160597 w 3613872"/>
                <a:gd name="connsiteY116" fmla="*/ 602337 h 621777"/>
                <a:gd name="connsiteX117" fmla="*/ 1160597 w 3613872"/>
                <a:gd name="connsiteY117" fmla="*/ 516557 h 621777"/>
                <a:gd name="connsiteX118" fmla="*/ 1160597 w 3613872"/>
                <a:gd name="connsiteY118" fmla="*/ 516557 h 621777"/>
                <a:gd name="connsiteX119" fmla="*/ 1160597 w 3613872"/>
                <a:gd name="connsiteY119" fmla="*/ 24337 h 621777"/>
                <a:gd name="connsiteX120" fmla="*/ 1064862 w 3613872"/>
                <a:gd name="connsiteY120" fmla="*/ 24337 h 621777"/>
                <a:gd name="connsiteX121" fmla="*/ 1064862 w 3613872"/>
                <a:gd name="connsiteY121" fmla="*/ 602464 h 621777"/>
                <a:gd name="connsiteX122" fmla="*/ 583773 w 3613872"/>
                <a:gd name="connsiteY122" fmla="*/ 24337 h 621777"/>
                <a:gd name="connsiteX123" fmla="*/ 946935 w 3613872"/>
                <a:gd name="connsiteY123" fmla="*/ 24337 h 621777"/>
                <a:gd name="connsiteX124" fmla="*/ 946935 w 3613872"/>
                <a:gd name="connsiteY124" fmla="*/ 115193 h 621777"/>
                <a:gd name="connsiteX125" fmla="*/ 681157 w 3613872"/>
                <a:gd name="connsiteY125" fmla="*/ 115193 h 621777"/>
                <a:gd name="connsiteX126" fmla="*/ 681157 w 3613872"/>
                <a:gd name="connsiteY126" fmla="*/ 511608 h 621777"/>
                <a:gd name="connsiteX127" fmla="*/ 955177 w 3613872"/>
                <a:gd name="connsiteY127" fmla="*/ 511608 h 621777"/>
                <a:gd name="connsiteX128" fmla="*/ 955177 w 3613872"/>
                <a:gd name="connsiteY128" fmla="*/ 602464 h 621777"/>
                <a:gd name="connsiteX129" fmla="*/ 583773 w 3613872"/>
                <a:gd name="connsiteY129" fmla="*/ 602464 h 621777"/>
                <a:gd name="connsiteX130" fmla="*/ 583773 w 3613872"/>
                <a:gd name="connsiteY130" fmla="*/ 24337 h 6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613872" h="621777">
                  <a:moveTo>
                    <a:pt x="1853193" y="46544"/>
                  </a:moveTo>
                  <a:cubicBezTo>
                    <a:pt x="1830749" y="37407"/>
                    <a:pt x="1805769" y="29540"/>
                    <a:pt x="1777872" y="23322"/>
                  </a:cubicBezTo>
                  <a:cubicBezTo>
                    <a:pt x="1746045" y="16216"/>
                    <a:pt x="1713583" y="12663"/>
                    <a:pt x="1680488" y="12663"/>
                  </a:cubicBezTo>
                  <a:cubicBezTo>
                    <a:pt x="1613410" y="12663"/>
                    <a:pt x="1561801" y="27510"/>
                    <a:pt x="1525789" y="57203"/>
                  </a:cubicBezTo>
                  <a:cubicBezTo>
                    <a:pt x="1489777" y="86896"/>
                    <a:pt x="1471771" y="126106"/>
                    <a:pt x="1471771" y="174452"/>
                  </a:cubicBezTo>
                  <a:cubicBezTo>
                    <a:pt x="1471771" y="206430"/>
                    <a:pt x="1478745" y="233077"/>
                    <a:pt x="1492820" y="254268"/>
                  </a:cubicBezTo>
                  <a:cubicBezTo>
                    <a:pt x="1506769" y="275460"/>
                    <a:pt x="1525662" y="292844"/>
                    <a:pt x="1549247" y="306295"/>
                  </a:cubicBezTo>
                  <a:cubicBezTo>
                    <a:pt x="1572959" y="319745"/>
                    <a:pt x="1602631" y="332308"/>
                    <a:pt x="1638390" y="343855"/>
                  </a:cubicBezTo>
                  <a:cubicBezTo>
                    <a:pt x="1675289" y="356037"/>
                    <a:pt x="1703059" y="366315"/>
                    <a:pt x="1721826" y="374817"/>
                  </a:cubicBezTo>
                  <a:cubicBezTo>
                    <a:pt x="1740466" y="383319"/>
                    <a:pt x="1754667" y="393470"/>
                    <a:pt x="1764304" y="405018"/>
                  </a:cubicBezTo>
                  <a:cubicBezTo>
                    <a:pt x="1773941" y="416565"/>
                    <a:pt x="1778760" y="431665"/>
                    <a:pt x="1778760" y="450445"/>
                  </a:cubicBezTo>
                  <a:cubicBezTo>
                    <a:pt x="1778760" y="474682"/>
                    <a:pt x="1769630" y="492828"/>
                    <a:pt x="1751497" y="504883"/>
                  </a:cubicBezTo>
                  <a:cubicBezTo>
                    <a:pt x="1733365" y="517064"/>
                    <a:pt x="1708004" y="523155"/>
                    <a:pt x="1675543" y="523155"/>
                  </a:cubicBezTo>
                  <a:cubicBezTo>
                    <a:pt x="1617847" y="523155"/>
                    <a:pt x="1553305" y="506152"/>
                    <a:pt x="1481915" y="472017"/>
                  </a:cubicBezTo>
                  <a:lnTo>
                    <a:pt x="1481915" y="578735"/>
                  </a:lnTo>
                  <a:cubicBezTo>
                    <a:pt x="1501823" y="587110"/>
                    <a:pt x="1526550" y="594724"/>
                    <a:pt x="1556729" y="601576"/>
                  </a:cubicBezTo>
                  <a:cubicBezTo>
                    <a:pt x="1592994" y="609824"/>
                    <a:pt x="1627738" y="614011"/>
                    <a:pt x="1660707" y="614011"/>
                  </a:cubicBezTo>
                  <a:cubicBezTo>
                    <a:pt x="1742114" y="614011"/>
                    <a:pt x="1799936" y="598023"/>
                    <a:pt x="1834046" y="566046"/>
                  </a:cubicBezTo>
                  <a:cubicBezTo>
                    <a:pt x="1868156" y="534195"/>
                    <a:pt x="1885147" y="494731"/>
                    <a:pt x="1885147" y="447908"/>
                  </a:cubicBezTo>
                  <a:cubicBezTo>
                    <a:pt x="1885147" y="400576"/>
                    <a:pt x="1869677" y="363270"/>
                    <a:pt x="1838611" y="335988"/>
                  </a:cubicBezTo>
                  <a:cubicBezTo>
                    <a:pt x="1807417" y="308706"/>
                    <a:pt x="1758979" y="284977"/>
                    <a:pt x="1692915" y="264547"/>
                  </a:cubicBezTo>
                  <a:cubicBezTo>
                    <a:pt x="1662102" y="254649"/>
                    <a:pt x="1638516" y="246147"/>
                    <a:pt x="1622285" y="238914"/>
                  </a:cubicBezTo>
                  <a:cubicBezTo>
                    <a:pt x="1606055" y="231808"/>
                    <a:pt x="1593501" y="222798"/>
                    <a:pt x="1584372" y="212139"/>
                  </a:cubicBezTo>
                  <a:cubicBezTo>
                    <a:pt x="1575242" y="201354"/>
                    <a:pt x="1570804" y="187776"/>
                    <a:pt x="1570804" y="171153"/>
                  </a:cubicBezTo>
                  <a:cubicBezTo>
                    <a:pt x="1570804" y="148058"/>
                    <a:pt x="1579807" y="130928"/>
                    <a:pt x="1597940" y="119634"/>
                  </a:cubicBezTo>
                  <a:cubicBezTo>
                    <a:pt x="1616199" y="108341"/>
                    <a:pt x="1641686" y="102631"/>
                    <a:pt x="1674782" y="102631"/>
                  </a:cubicBezTo>
                  <a:cubicBezTo>
                    <a:pt x="1703946" y="102631"/>
                    <a:pt x="1732604" y="106564"/>
                    <a:pt x="1761007" y="114178"/>
                  </a:cubicBezTo>
                  <a:cubicBezTo>
                    <a:pt x="1770771" y="116843"/>
                    <a:pt x="1781042" y="120269"/>
                    <a:pt x="1791440" y="123949"/>
                  </a:cubicBezTo>
                  <a:lnTo>
                    <a:pt x="1853193" y="46544"/>
                  </a:lnTo>
                  <a:moveTo>
                    <a:pt x="890001" y="255537"/>
                  </a:moveTo>
                  <a:lnTo>
                    <a:pt x="890001" y="346393"/>
                  </a:lnTo>
                  <a:lnTo>
                    <a:pt x="681664" y="346393"/>
                  </a:lnTo>
                  <a:lnTo>
                    <a:pt x="754195" y="255537"/>
                  </a:lnTo>
                  <a:lnTo>
                    <a:pt x="890001" y="255537"/>
                  </a:lnTo>
                  <a:moveTo>
                    <a:pt x="3306224" y="212266"/>
                  </a:moveTo>
                  <a:cubicBezTo>
                    <a:pt x="3297220" y="201480"/>
                    <a:pt x="3292656" y="187903"/>
                    <a:pt x="3292656" y="171280"/>
                  </a:cubicBezTo>
                  <a:cubicBezTo>
                    <a:pt x="3292656" y="148185"/>
                    <a:pt x="3301785" y="131055"/>
                    <a:pt x="3319918" y="119761"/>
                  </a:cubicBezTo>
                  <a:cubicBezTo>
                    <a:pt x="3338051" y="108468"/>
                    <a:pt x="3363665" y="102757"/>
                    <a:pt x="3396634" y="102757"/>
                  </a:cubicBezTo>
                  <a:cubicBezTo>
                    <a:pt x="3425798" y="102757"/>
                    <a:pt x="3454583" y="106691"/>
                    <a:pt x="3482859" y="114305"/>
                  </a:cubicBezTo>
                  <a:cubicBezTo>
                    <a:pt x="3511263" y="122045"/>
                    <a:pt x="3541949" y="133846"/>
                    <a:pt x="3574918" y="149835"/>
                  </a:cubicBezTo>
                  <a:lnTo>
                    <a:pt x="3575045" y="148312"/>
                  </a:lnTo>
                  <a:lnTo>
                    <a:pt x="3575045" y="46797"/>
                  </a:lnTo>
                  <a:cubicBezTo>
                    <a:pt x="3552601" y="37534"/>
                    <a:pt x="3527620" y="29794"/>
                    <a:pt x="3499851" y="23449"/>
                  </a:cubicBezTo>
                  <a:cubicBezTo>
                    <a:pt x="3467897" y="16343"/>
                    <a:pt x="3435435" y="12790"/>
                    <a:pt x="3402466" y="12790"/>
                  </a:cubicBezTo>
                  <a:cubicBezTo>
                    <a:pt x="3335261" y="12790"/>
                    <a:pt x="3283779" y="27637"/>
                    <a:pt x="3247641" y="57330"/>
                  </a:cubicBezTo>
                  <a:cubicBezTo>
                    <a:pt x="3211629" y="87150"/>
                    <a:pt x="3193623" y="126233"/>
                    <a:pt x="3193623" y="174579"/>
                  </a:cubicBezTo>
                  <a:cubicBezTo>
                    <a:pt x="3193623" y="206556"/>
                    <a:pt x="3200597" y="233077"/>
                    <a:pt x="3214672" y="254268"/>
                  </a:cubicBezTo>
                  <a:cubicBezTo>
                    <a:pt x="3228747" y="275586"/>
                    <a:pt x="3247514" y="292844"/>
                    <a:pt x="3271226" y="306295"/>
                  </a:cubicBezTo>
                  <a:cubicBezTo>
                    <a:pt x="3294811" y="319872"/>
                    <a:pt x="3324610" y="332308"/>
                    <a:pt x="3360368" y="343982"/>
                  </a:cubicBezTo>
                  <a:cubicBezTo>
                    <a:pt x="3397141" y="356037"/>
                    <a:pt x="3425037" y="366315"/>
                    <a:pt x="3443677" y="374944"/>
                  </a:cubicBezTo>
                  <a:cubicBezTo>
                    <a:pt x="3462444" y="383446"/>
                    <a:pt x="3476519" y="393470"/>
                    <a:pt x="3486156" y="405018"/>
                  </a:cubicBezTo>
                  <a:cubicBezTo>
                    <a:pt x="3495794" y="416565"/>
                    <a:pt x="3500612" y="431792"/>
                    <a:pt x="3500612" y="450445"/>
                  </a:cubicBezTo>
                  <a:cubicBezTo>
                    <a:pt x="3500612" y="474682"/>
                    <a:pt x="3491609" y="492828"/>
                    <a:pt x="3473349" y="505010"/>
                  </a:cubicBezTo>
                  <a:cubicBezTo>
                    <a:pt x="3455217" y="517064"/>
                    <a:pt x="3429983" y="523155"/>
                    <a:pt x="3397522" y="523155"/>
                  </a:cubicBezTo>
                  <a:cubicBezTo>
                    <a:pt x="3339826" y="523155"/>
                    <a:pt x="3275284" y="506152"/>
                    <a:pt x="3203894" y="472144"/>
                  </a:cubicBezTo>
                  <a:lnTo>
                    <a:pt x="3203894" y="578735"/>
                  </a:lnTo>
                  <a:cubicBezTo>
                    <a:pt x="3223802" y="587110"/>
                    <a:pt x="3248529" y="594724"/>
                    <a:pt x="3278581" y="601576"/>
                  </a:cubicBezTo>
                  <a:cubicBezTo>
                    <a:pt x="3314973" y="609824"/>
                    <a:pt x="3349590" y="614011"/>
                    <a:pt x="3382558" y="614011"/>
                  </a:cubicBezTo>
                  <a:cubicBezTo>
                    <a:pt x="3464093" y="614011"/>
                    <a:pt x="3521788" y="598023"/>
                    <a:pt x="3555898" y="566046"/>
                  </a:cubicBezTo>
                  <a:cubicBezTo>
                    <a:pt x="3590008" y="534195"/>
                    <a:pt x="3607126" y="494731"/>
                    <a:pt x="3607126" y="448034"/>
                  </a:cubicBezTo>
                  <a:cubicBezTo>
                    <a:pt x="3607126" y="400703"/>
                    <a:pt x="3591529" y="363397"/>
                    <a:pt x="3560462" y="336115"/>
                  </a:cubicBezTo>
                  <a:cubicBezTo>
                    <a:pt x="3529396" y="308833"/>
                    <a:pt x="3480830" y="284977"/>
                    <a:pt x="3414766" y="264674"/>
                  </a:cubicBezTo>
                  <a:cubicBezTo>
                    <a:pt x="3383954" y="254776"/>
                    <a:pt x="3360495" y="246147"/>
                    <a:pt x="3344264" y="239041"/>
                  </a:cubicBezTo>
                  <a:cubicBezTo>
                    <a:pt x="3328033" y="231935"/>
                    <a:pt x="3315353" y="222925"/>
                    <a:pt x="3306224" y="212266"/>
                  </a:cubicBezTo>
                  <a:moveTo>
                    <a:pt x="2995050" y="602337"/>
                  </a:moveTo>
                  <a:lnTo>
                    <a:pt x="2716211" y="183715"/>
                  </a:lnTo>
                  <a:lnTo>
                    <a:pt x="2716211" y="602464"/>
                  </a:lnTo>
                  <a:lnTo>
                    <a:pt x="2620475" y="602464"/>
                  </a:lnTo>
                  <a:lnTo>
                    <a:pt x="2620475" y="24337"/>
                  </a:lnTo>
                  <a:lnTo>
                    <a:pt x="2717859" y="24337"/>
                  </a:lnTo>
                  <a:lnTo>
                    <a:pt x="2977805" y="419103"/>
                  </a:lnTo>
                  <a:lnTo>
                    <a:pt x="2977805" y="24337"/>
                  </a:lnTo>
                  <a:lnTo>
                    <a:pt x="3074428" y="24337"/>
                  </a:lnTo>
                  <a:lnTo>
                    <a:pt x="3074428" y="602464"/>
                  </a:lnTo>
                  <a:lnTo>
                    <a:pt x="2995050" y="602337"/>
                  </a:lnTo>
                  <a:moveTo>
                    <a:pt x="369984" y="419103"/>
                  </a:moveTo>
                  <a:lnTo>
                    <a:pt x="110039" y="24337"/>
                  </a:lnTo>
                  <a:lnTo>
                    <a:pt x="12654" y="24337"/>
                  </a:lnTo>
                  <a:lnTo>
                    <a:pt x="12654" y="602464"/>
                  </a:lnTo>
                  <a:lnTo>
                    <a:pt x="108390" y="602464"/>
                  </a:lnTo>
                  <a:lnTo>
                    <a:pt x="108390" y="183715"/>
                  </a:lnTo>
                  <a:lnTo>
                    <a:pt x="387356" y="602337"/>
                  </a:lnTo>
                  <a:lnTo>
                    <a:pt x="466607" y="602464"/>
                  </a:lnTo>
                  <a:lnTo>
                    <a:pt x="466607" y="24464"/>
                  </a:lnTo>
                  <a:lnTo>
                    <a:pt x="370110" y="145774"/>
                  </a:lnTo>
                  <a:lnTo>
                    <a:pt x="369984" y="144505"/>
                  </a:lnTo>
                  <a:lnTo>
                    <a:pt x="369984" y="419103"/>
                  </a:lnTo>
                  <a:moveTo>
                    <a:pt x="2093991" y="49970"/>
                  </a:moveTo>
                  <a:cubicBezTo>
                    <a:pt x="2136850" y="25099"/>
                    <a:pt x="2185923" y="12790"/>
                    <a:pt x="2240828" y="12790"/>
                  </a:cubicBezTo>
                  <a:cubicBezTo>
                    <a:pt x="2295861" y="12790"/>
                    <a:pt x="2344807" y="25099"/>
                    <a:pt x="2387792" y="49970"/>
                  </a:cubicBezTo>
                  <a:cubicBezTo>
                    <a:pt x="2430652" y="74714"/>
                    <a:pt x="2464381" y="109863"/>
                    <a:pt x="2488854" y="155164"/>
                  </a:cubicBezTo>
                  <a:cubicBezTo>
                    <a:pt x="2513327" y="200592"/>
                    <a:pt x="2525627" y="253380"/>
                    <a:pt x="2525627" y="313401"/>
                  </a:cubicBezTo>
                  <a:cubicBezTo>
                    <a:pt x="2525627" y="373421"/>
                    <a:pt x="2513327" y="426082"/>
                    <a:pt x="2488854" y="471510"/>
                  </a:cubicBezTo>
                  <a:cubicBezTo>
                    <a:pt x="2464381" y="516938"/>
                    <a:pt x="2430652" y="552087"/>
                    <a:pt x="2387792" y="576832"/>
                  </a:cubicBezTo>
                  <a:cubicBezTo>
                    <a:pt x="2344807" y="601576"/>
                    <a:pt x="2295861" y="614011"/>
                    <a:pt x="2240828" y="614011"/>
                  </a:cubicBezTo>
                  <a:cubicBezTo>
                    <a:pt x="2240828" y="614011"/>
                    <a:pt x="2240828" y="614011"/>
                    <a:pt x="2240702" y="614011"/>
                  </a:cubicBezTo>
                  <a:lnTo>
                    <a:pt x="2240702" y="521506"/>
                  </a:lnTo>
                  <a:cubicBezTo>
                    <a:pt x="2240828" y="521506"/>
                    <a:pt x="2240828" y="521506"/>
                    <a:pt x="2240828" y="521506"/>
                  </a:cubicBezTo>
                  <a:cubicBezTo>
                    <a:pt x="2299791" y="521506"/>
                    <a:pt x="2345187" y="502218"/>
                    <a:pt x="2377015" y="463642"/>
                  </a:cubicBezTo>
                  <a:cubicBezTo>
                    <a:pt x="2408969" y="425194"/>
                    <a:pt x="2424946" y="375071"/>
                    <a:pt x="2424946" y="313401"/>
                  </a:cubicBezTo>
                  <a:cubicBezTo>
                    <a:pt x="2424946" y="251731"/>
                    <a:pt x="2408969" y="201607"/>
                    <a:pt x="2377015" y="163032"/>
                  </a:cubicBezTo>
                  <a:cubicBezTo>
                    <a:pt x="2345187" y="124583"/>
                    <a:pt x="2299791" y="105295"/>
                    <a:pt x="2240828" y="105295"/>
                  </a:cubicBezTo>
                  <a:cubicBezTo>
                    <a:pt x="2181992" y="105295"/>
                    <a:pt x="2136724" y="124583"/>
                    <a:pt x="2105150" y="163032"/>
                  </a:cubicBezTo>
                  <a:cubicBezTo>
                    <a:pt x="2073449" y="201607"/>
                    <a:pt x="2057599" y="251731"/>
                    <a:pt x="2057599" y="313401"/>
                  </a:cubicBezTo>
                  <a:cubicBezTo>
                    <a:pt x="2057599" y="375071"/>
                    <a:pt x="2073449" y="425194"/>
                    <a:pt x="2105150" y="463642"/>
                  </a:cubicBezTo>
                  <a:cubicBezTo>
                    <a:pt x="2136597" y="502091"/>
                    <a:pt x="2181738" y="521379"/>
                    <a:pt x="2240194" y="521506"/>
                  </a:cubicBezTo>
                  <a:lnTo>
                    <a:pt x="2173116" y="606905"/>
                  </a:lnTo>
                  <a:cubicBezTo>
                    <a:pt x="2144839" y="600814"/>
                    <a:pt x="2118337" y="590917"/>
                    <a:pt x="2093991" y="576832"/>
                  </a:cubicBezTo>
                  <a:cubicBezTo>
                    <a:pt x="2051005" y="552087"/>
                    <a:pt x="2017402" y="516938"/>
                    <a:pt x="1992929" y="471510"/>
                  </a:cubicBezTo>
                  <a:cubicBezTo>
                    <a:pt x="1968457" y="426082"/>
                    <a:pt x="1956157" y="373421"/>
                    <a:pt x="1956157" y="313401"/>
                  </a:cubicBezTo>
                  <a:cubicBezTo>
                    <a:pt x="1956157" y="253380"/>
                    <a:pt x="1968457" y="200592"/>
                    <a:pt x="1992929" y="155164"/>
                  </a:cubicBezTo>
                  <a:cubicBezTo>
                    <a:pt x="2017402" y="109863"/>
                    <a:pt x="2051005" y="74714"/>
                    <a:pt x="2093991" y="49970"/>
                  </a:cubicBezTo>
                  <a:moveTo>
                    <a:pt x="1064862" y="602464"/>
                  </a:moveTo>
                  <a:lnTo>
                    <a:pt x="1408243" y="602464"/>
                  </a:lnTo>
                  <a:lnTo>
                    <a:pt x="1408243" y="516557"/>
                  </a:lnTo>
                  <a:lnTo>
                    <a:pt x="1228183" y="516557"/>
                  </a:lnTo>
                  <a:lnTo>
                    <a:pt x="1160597" y="602337"/>
                  </a:lnTo>
                  <a:lnTo>
                    <a:pt x="1160597" y="516557"/>
                  </a:lnTo>
                  <a:lnTo>
                    <a:pt x="1160597" y="516557"/>
                  </a:lnTo>
                  <a:lnTo>
                    <a:pt x="1160597" y="24337"/>
                  </a:lnTo>
                  <a:lnTo>
                    <a:pt x="1064862" y="24337"/>
                  </a:lnTo>
                  <a:lnTo>
                    <a:pt x="1064862" y="602464"/>
                  </a:lnTo>
                  <a:moveTo>
                    <a:pt x="583773" y="24337"/>
                  </a:moveTo>
                  <a:lnTo>
                    <a:pt x="946935" y="24337"/>
                  </a:lnTo>
                  <a:lnTo>
                    <a:pt x="946935" y="115193"/>
                  </a:lnTo>
                  <a:lnTo>
                    <a:pt x="681157" y="115193"/>
                  </a:lnTo>
                  <a:lnTo>
                    <a:pt x="681157" y="511608"/>
                  </a:lnTo>
                  <a:lnTo>
                    <a:pt x="955177" y="511608"/>
                  </a:lnTo>
                  <a:lnTo>
                    <a:pt x="955177" y="602464"/>
                  </a:lnTo>
                  <a:lnTo>
                    <a:pt x="583773" y="602464"/>
                  </a:lnTo>
                  <a:lnTo>
                    <a:pt x="583773" y="24337"/>
                  </a:ln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1DE90F6-E2C6-4B3A-927F-963CBCF2BF26}"/>
                </a:ext>
              </a:extLst>
            </p:cNvPr>
            <p:cNvSpPr/>
            <p:nvPr/>
          </p:nvSpPr>
          <p:spPr>
            <a:xfrm>
              <a:off x="5902700" y="2979454"/>
              <a:ext cx="3588512" cy="177651"/>
            </a:xfrm>
            <a:custGeom>
              <a:avLst/>
              <a:gdLst>
                <a:gd name="connsiteX0" fmla="*/ 73646 w 3588512"/>
                <a:gd name="connsiteY0" fmla="*/ 94129 h 177650"/>
                <a:gd name="connsiteX1" fmla="*/ 92032 w 3588512"/>
                <a:gd name="connsiteY1" fmla="*/ 84231 h 177650"/>
                <a:gd name="connsiteX2" fmla="*/ 99514 w 3588512"/>
                <a:gd name="connsiteY2" fmla="*/ 64562 h 177650"/>
                <a:gd name="connsiteX3" fmla="*/ 85565 w 3588512"/>
                <a:gd name="connsiteY3" fmla="*/ 38930 h 177650"/>
                <a:gd name="connsiteX4" fmla="*/ 45369 w 3588512"/>
                <a:gd name="connsiteY4" fmla="*/ 30555 h 177650"/>
                <a:gd name="connsiteX5" fmla="*/ 12654 w 3588512"/>
                <a:gd name="connsiteY5" fmla="*/ 30555 h 177650"/>
                <a:gd name="connsiteX6" fmla="*/ 12654 w 3588512"/>
                <a:gd name="connsiteY6" fmla="*/ 165443 h 177650"/>
                <a:gd name="connsiteX7" fmla="*/ 50822 w 3588512"/>
                <a:gd name="connsiteY7" fmla="*/ 165443 h 177650"/>
                <a:gd name="connsiteX8" fmla="*/ 105473 w 3588512"/>
                <a:gd name="connsiteY8" fmla="*/ 126994 h 177650"/>
                <a:gd name="connsiteX9" fmla="*/ 96724 w 3588512"/>
                <a:gd name="connsiteY9" fmla="*/ 103899 h 177650"/>
                <a:gd name="connsiteX10" fmla="*/ 73646 w 3588512"/>
                <a:gd name="connsiteY10" fmla="*/ 94129 h 177650"/>
                <a:gd name="connsiteX11" fmla="*/ 47398 w 3588512"/>
                <a:gd name="connsiteY11" fmla="*/ 45148 h 177650"/>
                <a:gd name="connsiteX12" fmla="*/ 71871 w 3588512"/>
                <a:gd name="connsiteY12" fmla="*/ 49716 h 177650"/>
                <a:gd name="connsiteX13" fmla="*/ 79986 w 3588512"/>
                <a:gd name="connsiteY13" fmla="*/ 65958 h 177650"/>
                <a:gd name="connsiteX14" fmla="*/ 72378 w 3588512"/>
                <a:gd name="connsiteY14" fmla="*/ 82074 h 177650"/>
                <a:gd name="connsiteX15" fmla="*/ 52597 w 3588512"/>
                <a:gd name="connsiteY15" fmla="*/ 87657 h 177650"/>
                <a:gd name="connsiteX16" fmla="*/ 31674 w 3588512"/>
                <a:gd name="connsiteY16" fmla="*/ 87657 h 177650"/>
                <a:gd name="connsiteX17" fmla="*/ 31674 w 3588512"/>
                <a:gd name="connsiteY17" fmla="*/ 45148 h 177650"/>
                <a:gd name="connsiteX18" fmla="*/ 47398 w 3588512"/>
                <a:gd name="connsiteY18" fmla="*/ 45148 h 177650"/>
                <a:gd name="connsiteX19" fmla="*/ 50822 w 3588512"/>
                <a:gd name="connsiteY19" fmla="*/ 150596 h 177650"/>
                <a:gd name="connsiteX20" fmla="*/ 31674 w 3588512"/>
                <a:gd name="connsiteY20" fmla="*/ 150596 h 177650"/>
                <a:gd name="connsiteX21" fmla="*/ 31674 w 3588512"/>
                <a:gd name="connsiteY21" fmla="*/ 101996 h 177650"/>
                <a:gd name="connsiteX22" fmla="*/ 54372 w 3588512"/>
                <a:gd name="connsiteY22" fmla="*/ 101996 h 177650"/>
                <a:gd name="connsiteX23" fmla="*/ 76816 w 3588512"/>
                <a:gd name="connsiteY23" fmla="*/ 107833 h 177650"/>
                <a:gd name="connsiteX24" fmla="*/ 85439 w 3588512"/>
                <a:gd name="connsiteY24" fmla="*/ 126994 h 177650"/>
                <a:gd name="connsiteX25" fmla="*/ 76562 w 3588512"/>
                <a:gd name="connsiteY25" fmla="*/ 145647 h 177650"/>
                <a:gd name="connsiteX26" fmla="*/ 50822 w 3588512"/>
                <a:gd name="connsiteY26" fmla="*/ 150596 h 177650"/>
                <a:gd name="connsiteX27" fmla="*/ 204126 w 3588512"/>
                <a:gd name="connsiteY27" fmla="*/ 62278 h 177650"/>
                <a:gd name="connsiteX28" fmla="*/ 185739 w 3588512"/>
                <a:gd name="connsiteY28" fmla="*/ 62278 h 177650"/>
                <a:gd name="connsiteX29" fmla="*/ 185739 w 3588512"/>
                <a:gd name="connsiteY29" fmla="*/ 135876 h 177650"/>
                <a:gd name="connsiteX30" fmla="*/ 159238 w 3588512"/>
                <a:gd name="connsiteY30" fmla="*/ 153642 h 177650"/>
                <a:gd name="connsiteX31" fmla="*/ 146811 w 3588512"/>
                <a:gd name="connsiteY31" fmla="*/ 149327 h 177650"/>
                <a:gd name="connsiteX32" fmla="*/ 143007 w 3588512"/>
                <a:gd name="connsiteY32" fmla="*/ 134354 h 177650"/>
                <a:gd name="connsiteX33" fmla="*/ 143007 w 3588512"/>
                <a:gd name="connsiteY33" fmla="*/ 62278 h 177650"/>
                <a:gd name="connsiteX34" fmla="*/ 124494 w 3588512"/>
                <a:gd name="connsiteY34" fmla="*/ 62278 h 177650"/>
                <a:gd name="connsiteX35" fmla="*/ 124494 w 3588512"/>
                <a:gd name="connsiteY35" fmla="*/ 136257 h 177650"/>
                <a:gd name="connsiteX36" fmla="*/ 132356 w 3588512"/>
                <a:gd name="connsiteY36" fmla="*/ 159606 h 177650"/>
                <a:gd name="connsiteX37" fmla="*/ 154039 w 3588512"/>
                <a:gd name="connsiteY37" fmla="*/ 167727 h 177650"/>
                <a:gd name="connsiteX38" fmla="*/ 173059 w 3588512"/>
                <a:gd name="connsiteY38" fmla="*/ 163412 h 177650"/>
                <a:gd name="connsiteX39" fmla="*/ 186881 w 3588512"/>
                <a:gd name="connsiteY39" fmla="*/ 149327 h 177650"/>
                <a:gd name="connsiteX40" fmla="*/ 188275 w 3588512"/>
                <a:gd name="connsiteY40" fmla="*/ 165443 h 177650"/>
                <a:gd name="connsiteX41" fmla="*/ 204126 w 3588512"/>
                <a:gd name="connsiteY41" fmla="*/ 165443 h 177650"/>
                <a:gd name="connsiteX42" fmla="*/ 204126 w 3588512"/>
                <a:gd name="connsiteY42" fmla="*/ 62278 h 177650"/>
                <a:gd name="connsiteX43" fmla="*/ 262835 w 3588512"/>
                <a:gd name="connsiteY43" fmla="*/ 59867 h 177650"/>
                <a:gd name="connsiteX44" fmla="*/ 243308 w 3588512"/>
                <a:gd name="connsiteY44" fmla="*/ 63547 h 177650"/>
                <a:gd name="connsiteX45" fmla="*/ 229740 w 3588512"/>
                <a:gd name="connsiteY45" fmla="*/ 73699 h 177650"/>
                <a:gd name="connsiteX46" fmla="*/ 224795 w 3588512"/>
                <a:gd name="connsiteY46" fmla="*/ 88291 h 177650"/>
                <a:gd name="connsiteX47" fmla="*/ 232276 w 3588512"/>
                <a:gd name="connsiteY47" fmla="*/ 106691 h 177650"/>
                <a:gd name="connsiteX48" fmla="*/ 256622 w 3588512"/>
                <a:gd name="connsiteY48" fmla="*/ 118238 h 177650"/>
                <a:gd name="connsiteX49" fmla="*/ 272473 w 3588512"/>
                <a:gd name="connsiteY49" fmla="*/ 123441 h 177650"/>
                <a:gd name="connsiteX50" fmla="*/ 280080 w 3588512"/>
                <a:gd name="connsiteY50" fmla="*/ 129151 h 177650"/>
                <a:gd name="connsiteX51" fmla="*/ 282363 w 3588512"/>
                <a:gd name="connsiteY51" fmla="*/ 137653 h 177650"/>
                <a:gd name="connsiteX52" fmla="*/ 276150 w 3588512"/>
                <a:gd name="connsiteY52" fmla="*/ 149073 h 177650"/>
                <a:gd name="connsiteX53" fmla="*/ 259665 w 3588512"/>
                <a:gd name="connsiteY53" fmla="*/ 153261 h 177650"/>
                <a:gd name="connsiteX54" fmla="*/ 229994 w 3588512"/>
                <a:gd name="connsiteY54" fmla="*/ 143363 h 177650"/>
                <a:gd name="connsiteX55" fmla="*/ 220230 w 3588512"/>
                <a:gd name="connsiteY55" fmla="*/ 154276 h 177650"/>
                <a:gd name="connsiteX56" fmla="*/ 260046 w 3588512"/>
                <a:gd name="connsiteY56" fmla="*/ 167727 h 177650"/>
                <a:gd name="connsiteX57" fmla="*/ 289591 w 3588512"/>
                <a:gd name="connsiteY57" fmla="*/ 159732 h 177650"/>
                <a:gd name="connsiteX58" fmla="*/ 301764 w 3588512"/>
                <a:gd name="connsiteY58" fmla="*/ 136511 h 177650"/>
                <a:gd name="connsiteX59" fmla="*/ 293015 w 3588512"/>
                <a:gd name="connsiteY59" fmla="*/ 116081 h 177650"/>
                <a:gd name="connsiteX60" fmla="*/ 266639 w 3588512"/>
                <a:gd name="connsiteY60" fmla="*/ 104280 h 177650"/>
                <a:gd name="connsiteX61" fmla="*/ 248887 w 3588512"/>
                <a:gd name="connsiteY61" fmla="*/ 97428 h 177650"/>
                <a:gd name="connsiteX62" fmla="*/ 244069 w 3588512"/>
                <a:gd name="connsiteY62" fmla="*/ 87657 h 177650"/>
                <a:gd name="connsiteX63" fmla="*/ 249267 w 3588512"/>
                <a:gd name="connsiteY63" fmla="*/ 77759 h 177650"/>
                <a:gd name="connsiteX64" fmla="*/ 263469 w 3588512"/>
                <a:gd name="connsiteY64" fmla="*/ 74206 h 177650"/>
                <a:gd name="connsiteX65" fmla="*/ 277164 w 3588512"/>
                <a:gd name="connsiteY65" fmla="*/ 76364 h 177650"/>
                <a:gd name="connsiteX66" fmla="*/ 290986 w 3588512"/>
                <a:gd name="connsiteY66" fmla="*/ 82962 h 177650"/>
                <a:gd name="connsiteX67" fmla="*/ 298720 w 3588512"/>
                <a:gd name="connsiteY67" fmla="*/ 71668 h 177650"/>
                <a:gd name="connsiteX68" fmla="*/ 282363 w 3588512"/>
                <a:gd name="connsiteY68" fmla="*/ 62786 h 177650"/>
                <a:gd name="connsiteX69" fmla="*/ 262835 w 3588512"/>
                <a:gd name="connsiteY69" fmla="*/ 59867 h 177650"/>
                <a:gd name="connsiteX70" fmla="*/ 323827 w 3588512"/>
                <a:gd name="connsiteY70" fmla="*/ 165443 h 177650"/>
                <a:gd name="connsiteX71" fmla="*/ 342214 w 3588512"/>
                <a:gd name="connsiteY71" fmla="*/ 165443 h 177650"/>
                <a:gd name="connsiteX72" fmla="*/ 342214 w 3588512"/>
                <a:gd name="connsiteY72" fmla="*/ 62278 h 177650"/>
                <a:gd name="connsiteX73" fmla="*/ 323827 w 3588512"/>
                <a:gd name="connsiteY73" fmla="*/ 62278 h 177650"/>
                <a:gd name="connsiteX74" fmla="*/ 323827 w 3588512"/>
                <a:gd name="connsiteY74" fmla="*/ 165443 h 177650"/>
                <a:gd name="connsiteX75" fmla="*/ 332830 w 3588512"/>
                <a:gd name="connsiteY75" fmla="*/ 12663 h 177650"/>
                <a:gd name="connsiteX76" fmla="*/ 323574 w 3588512"/>
                <a:gd name="connsiteY76" fmla="*/ 16216 h 177650"/>
                <a:gd name="connsiteX77" fmla="*/ 320024 w 3588512"/>
                <a:gd name="connsiteY77" fmla="*/ 25099 h 177650"/>
                <a:gd name="connsiteX78" fmla="*/ 323574 w 3588512"/>
                <a:gd name="connsiteY78" fmla="*/ 33727 h 177650"/>
                <a:gd name="connsiteX79" fmla="*/ 332830 w 3588512"/>
                <a:gd name="connsiteY79" fmla="*/ 37153 h 177650"/>
                <a:gd name="connsiteX80" fmla="*/ 342214 w 3588512"/>
                <a:gd name="connsiteY80" fmla="*/ 33727 h 177650"/>
                <a:gd name="connsiteX81" fmla="*/ 345891 w 3588512"/>
                <a:gd name="connsiteY81" fmla="*/ 25099 h 177650"/>
                <a:gd name="connsiteX82" fmla="*/ 342214 w 3588512"/>
                <a:gd name="connsiteY82" fmla="*/ 16216 h 177650"/>
                <a:gd name="connsiteX83" fmla="*/ 332830 w 3588512"/>
                <a:gd name="connsiteY83" fmla="*/ 12663 h 177650"/>
                <a:gd name="connsiteX84" fmla="*/ 418042 w 3588512"/>
                <a:gd name="connsiteY84" fmla="*/ 59867 h 177650"/>
                <a:gd name="connsiteX85" fmla="*/ 399655 w 3588512"/>
                <a:gd name="connsiteY85" fmla="*/ 64562 h 177650"/>
                <a:gd name="connsiteX86" fmla="*/ 385707 w 3588512"/>
                <a:gd name="connsiteY86" fmla="*/ 77506 h 177650"/>
                <a:gd name="connsiteX87" fmla="*/ 384186 w 3588512"/>
                <a:gd name="connsiteY87" fmla="*/ 62278 h 177650"/>
                <a:gd name="connsiteX88" fmla="*/ 368335 w 3588512"/>
                <a:gd name="connsiteY88" fmla="*/ 62278 h 177650"/>
                <a:gd name="connsiteX89" fmla="*/ 368335 w 3588512"/>
                <a:gd name="connsiteY89" fmla="*/ 165443 h 177650"/>
                <a:gd name="connsiteX90" fmla="*/ 386721 w 3588512"/>
                <a:gd name="connsiteY90" fmla="*/ 165443 h 177650"/>
                <a:gd name="connsiteX91" fmla="*/ 386721 w 3588512"/>
                <a:gd name="connsiteY91" fmla="*/ 92225 h 177650"/>
                <a:gd name="connsiteX92" fmla="*/ 398768 w 3588512"/>
                <a:gd name="connsiteY92" fmla="*/ 78648 h 177650"/>
                <a:gd name="connsiteX93" fmla="*/ 413603 w 3588512"/>
                <a:gd name="connsiteY93" fmla="*/ 73953 h 177650"/>
                <a:gd name="connsiteX94" fmla="*/ 426030 w 3588512"/>
                <a:gd name="connsiteY94" fmla="*/ 78521 h 177650"/>
                <a:gd name="connsiteX95" fmla="*/ 430215 w 3588512"/>
                <a:gd name="connsiteY95" fmla="*/ 94002 h 177650"/>
                <a:gd name="connsiteX96" fmla="*/ 430215 w 3588512"/>
                <a:gd name="connsiteY96" fmla="*/ 165443 h 177650"/>
                <a:gd name="connsiteX97" fmla="*/ 448728 w 3588512"/>
                <a:gd name="connsiteY97" fmla="*/ 165443 h 177650"/>
                <a:gd name="connsiteX98" fmla="*/ 448728 w 3588512"/>
                <a:gd name="connsiteY98" fmla="*/ 91464 h 177650"/>
                <a:gd name="connsiteX99" fmla="*/ 440612 w 3588512"/>
                <a:gd name="connsiteY99" fmla="*/ 68369 h 177650"/>
                <a:gd name="connsiteX100" fmla="*/ 418042 w 3588512"/>
                <a:gd name="connsiteY100" fmla="*/ 59867 h 177650"/>
                <a:gd name="connsiteX101" fmla="*/ 557524 w 3588512"/>
                <a:gd name="connsiteY101" fmla="*/ 110752 h 177650"/>
                <a:gd name="connsiteX102" fmla="*/ 546366 w 3588512"/>
                <a:gd name="connsiteY102" fmla="*/ 73445 h 177650"/>
                <a:gd name="connsiteX103" fmla="*/ 514031 w 3588512"/>
                <a:gd name="connsiteY103" fmla="*/ 59867 h 177650"/>
                <a:gd name="connsiteX104" fmla="*/ 490700 w 3588512"/>
                <a:gd name="connsiteY104" fmla="*/ 66973 h 177650"/>
                <a:gd name="connsiteX105" fmla="*/ 475483 w 3588512"/>
                <a:gd name="connsiteY105" fmla="*/ 86388 h 177650"/>
                <a:gd name="connsiteX106" fmla="*/ 470158 w 3588512"/>
                <a:gd name="connsiteY106" fmla="*/ 114939 h 177650"/>
                <a:gd name="connsiteX107" fmla="*/ 482458 w 3588512"/>
                <a:gd name="connsiteY107" fmla="*/ 153642 h 177650"/>
                <a:gd name="connsiteX108" fmla="*/ 516821 w 3588512"/>
                <a:gd name="connsiteY108" fmla="*/ 167727 h 177650"/>
                <a:gd name="connsiteX109" fmla="*/ 553721 w 3588512"/>
                <a:gd name="connsiteY109" fmla="*/ 154910 h 177650"/>
                <a:gd name="connsiteX110" fmla="*/ 545732 w 3588512"/>
                <a:gd name="connsiteY110" fmla="*/ 144125 h 177650"/>
                <a:gd name="connsiteX111" fmla="*/ 532291 w 3588512"/>
                <a:gd name="connsiteY111" fmla="*/ 150977 h 177650"/>
                <a:gd name="connsiteX112" fmla="*/ 518342 w 3588512"/>
                <a:gd name="connsiteY112" fmla="*/ 153134 h 177650"/>
                <a:gd name="connsiteX113" fmla="*/ 498688 w 3588512"/>
                <a:gd name="connsiteY113" fmla="*/ 145013 h 177650"/>
                <a:gd name="connsiteX114" fmla="*/ 489812 w 3588512"/>
                <a:gd name="connsiteY114" fmla="*/ 120015 h 177650"/>
                <a:gd name="connsiteX115" fmla="*/ 557144 w 3588512"/>
                <a:gd name="connsiteY115" fmla="*/ 120015 h 177650"/>
                <a:gd name="connsiteX116" fmla="*/ 557524 w 3588512"/>
                <a:gd name="connsiteY116" fmla="*/ 110752 h 177650"/>
                <a:gd name="connsiteX117" fmla="*/ 539392 w 3588512"/>
                <a:gd name="connsiteY117" fmla="*/ 106691 h 177650"/>
                <a:gd name="connsiteX118" fmla="*/ 489812 w 3588512"/>
                <a:gd name="connsiteY118" fmla="*/ 106691 h 177650"/>
                <a:gd name="connsiteX119" fmla="*/ 514412 w 3588512"/>
                <a:gd name="connsiteY119" fmla="*/ 74206 h 177650"/>
                <a:gd name="connsiteX120" fmla="*/ 533179 w 3588512"/>
                <a:gd name="connsiteY120" fmla="*/ 82201 h 177650"/>
                <a:gd name="connsiteX121" fmla="*/ 539392 w 3588512"/>
                <a:gd name="connsiteY121" fmla="*/ 105549 h 177650"/>
                <a:gd name="connsiteX122" fmla="*/ 539392 w 3588512"/>
                <a:gd name="connsiteY122" fmla="*/ 106691 h 177650"/>
                <a:gd name="connsiteX123" fmla="*/ 611669 w 3588512"/>
                <a:gd name="connsiteY123" fmla="*/ 59867 h 177650"/>
                <a:gd name="connsiteX124" fmla="*/ 592142 w 3588512"/>
                <a:gd name="connsiteY124" fmla="*/ 63547 h 177650"/>
                <a:gd name="connsiteX125" fmla="*/ 578574 w 3588512"/>
                <a:gd name="connsiteY125" fmla="*/ 73699 h 177650"/>
                <a:gd name="connsiteX126" fmla="*/ 573629 w 3588512"/>
                <a:gd name="connsiteY126" fmla="*/ 88291 h 177650"/>
                <a:gd name="connsiteX127" fmla="*/ 581110 w 3588512"/>
                <a:gd name="connsiteY127" fmla="*/ 106691 h 177650"/>
                <a:gd name="connsiteX128" fmla="*/ 605456 w 3588512"/>
                <a:gd name="connsiteY128" fmla="*/ 118238 h 177650"/>
                <a:gd name="connsiteX129" fmla="*/ 621306 w 3588512"/>
                <a:gd name="connsiteY129" fmla="*/ 123441 h 177650"/>
                <a:gd name="connsiteX130" fmla="*/ 628914 w 3588512"/>
                <a:gd name="connsiteY130" fmla="*/ 129151 h 177650"/>
                <a:gd name="connsiteX131" fmla="*/ 631197 w 3588512"/>
                <a:gd name="connsiteY131" fmla="*/ 137653 h 177650"/>
                <a:gd name="connsiteX132" fmla="*/ 624983 w 3588512"/>
                <a:gd name="connsiteY132" fmla="*/ 149073 h 177650"/>
                <a:gd name="connsiteX133" fmla="*/ 608499 w 3588512"/>
                <a:gd name="connsiteY133" fmla="*/ 153261 h 177650"/>
                <a:gd name="connsiteX134" fmla="*/ 578827 w 3588512"/>
                <a:gd name="connsiteY134" fmla="*/ 143363 h 177650"/>
                <a:gd name="connsiteX135" fmla="*/ 568937 w 3588512"/>
                <a:gd name="connsiteY135" fmla="*/ 154276 h 177650"/>
                <a:gd name="connsiteX136" fmla="*/ 608880 w 3588512"/>
                <a:gd name="connsiteY136" fmla="*/ 167727 h 177650"/>
                <a:gd name="connsiteX137" fmla="*/ 638425 w 3588512"/>
                <a:gd name="connsiteY137" fmla="*/ 159732 h 177650"/>
                <a:gd name="connsiteX138" fmla="*/ 650597 w 3588512"/>
                <a:gd name="connsiteY138" fmla="*/ 136511 h 177650"/>
                <a:gd name="connsiteX139" fmla="*/ 641848 w 3588512"/>
                <a:gd name="connsiteY139" fmla="*/ 116081 h 177650"/>
                <a:gd name="connsiteX140" fmla="*/ 615473 w 3588512"/>
                <a:gd name="connsiteY140" fmla="*/ 104280 h 177650"/>
                <a:gd name="connsiteX141" fmla="*/ 597721 w 3588512"/>
                <a:gd name="connsiteY141" fmla="*/ 97428 h 177650"/>
                <a:gd name="connsiteX142" fmla="*/ 592902 w 3588512"/>
                <a:gd name="connsiteY142" fmla="*/ 87657 h 177650"/>
                <a:gd name="connsiteX143" fmla="*/ 598101 w 3588512"/>
                <a:gd name="connsiteY143" fmla="*/ 77759 h 177650"/>
                <a:gd name="connsiteX144" fmla="*/ 612303 w 3588512"/>
                <a:gd name="connsiteY144" fmla="*/ 74206 h 177650"/>
                <a:gd name="connsiteX145" fmla="*/ 625998 w 3588512"/>
                <a:gd name="connsiteY145" fmla="*/ 76364 h 177650"/>
                <a:gd name="connsiteX146" fmla="*/ 639820 w 3588512"/>
                <a:gd name="connsiteY146" fmla="*/ 82962 h 177650"/>
                <a:gd name="connsiteX147" fmla="*/ 647554 w 3588512"/>
                <a:gd name="connsiteY147" fmla="*/ 71668 h 177650"/>
                <a:gd name="connsiteX148" fmla="*/ 631197 w 3588512"/>
                <a:gd name="connsiteY148" fmla="*/ 62786 h 177650"/>
                <a:gd name="connsiteX149" fmla="*/ 611669 w 3588512"/>
                <a:gd name="connsiteY149" fmla="*/ 59867 h 177650"/>
                <a:gd name="connsiteX150" fmla="*/ 703347 w 3588512"/>
                <a:gd name="connsiteY150" fmla="*/ 59867 h 177650"/>
                <a:gd name="connsiteX151" fmla="*/ 683820 w 3588512"/>
                <a:gd name="connsiteY151" fmla="*/ 63547 h 177650"/>
                <a:gd name="connsiteX152" fmla="*/ 670125 w 3588512"/>
                <a:gd name="connsiteY152" fmla="*/ 73699 h 177650"/>
                <a:gd name="connsiteX153" fmla="*/ 665180 w 3588512"/>
                <a:gd name="connsiteY153" fmla="*/ 88291 h 177650"/>
                <a:gd name="connsiteX154" fmla="*/ 672788 w 3588512"/>
                <a:gd name="connsiteY154" fmla="*/ 106691 h 177650"/>
                <a:gd name="connsiteX155" fmla="*/ 697134 w 3588512"/>
                <a:gd name="connsiteY155" fmla="*/ 118238 h 177650"/>
                <a:gd name="connsiteX156" fmla="*/ 712984 w 3588512"/>
                <a:gd name="connsiteY156" fmla="*/ 123441 h 177650"/>
                <a:gd name="connsiteX157" fmla="*/ 720593 w 3588512"/>
                <a:gd name="connsiteY157" fmla="*/ 129151 h 177650"/>
                <a:gd name="connsiteX158" fmla="*/ 722748 w 3588512"/>
                <a:gd name="connsiteY158" fmla="*/ 137653 h 177650"/>
                <a:gd name="connsiteX159" fmla="*/ 716662 w 3588512"/>
                <a:gd name="connsiteY159" fmla="*/ 149073 h 177650"/>
                <a:gd name="connsiteX160" fmla="*/ 700051 w 3588512"/>
                <a:gd name="connsiteY160" fmla="*/ 153261 h 177650"/>
                <a:gd name="connsiteX161" fmla="*/ 670379 w 3588512"/>
                <a:gd name="connsiteY161" fmla="*/ 143363 h 177650"/>
                <a:gd name="connsiteX162" fmla="*/ 660615 w 3588512"/>
                <a:gd name="connsiteY162" fmla="*/ 154276 h 177650"/>
                <a:gd name="connsiteX163" fmla="*/ 700558 w 3588512"/>
                <a:gd name="connsiteY163" fmla="*/ 167727 h 177650"/>
                <a:gd name="connsiteX164" fmla="*/ 730103 w 3588512"/>
                <a:gd name="connsiteY164" fmla="*/ 159732 h 177650"/>
                <a:gd name="connsiteX165" fmla="*/ 742276 w 3588512"/>
                <a:gd name="connsiteY165" fmla="*/ 136511 h 177650"/>
                <a:gd name="connsiteX166" fmla="*/ 733526 w 3588512"/>
                <a:gd name="connsiteY166" fmla="*/ 116081 h 177650"/>
                <a:gd name="connsiteX167" fmla="*/ 707152 w 3588512"/>
                <a:gd name="connsiteY167" fmla="*/ 104280 h 177650"/>
                <a:gd name="connsiteX168" fmla="*/ 689399 w 3588512"/>
                <a:gd name="connsiteY168" fmla="*/ 97428 h 177650"/>
                <a:gd name="connsiteX169" fmla="*/ 684454 w 3588512"/>
                <a:gd name="connsiteY169" fmla="*/ 87657 h 177650"/>
                <a:gd name="connsiteX170" fmla="*/ 689653 w 3588512"/>
                <a:gd name="connsiteY170" fmla="*/ 77759 h 177650"/>
                <a:gd name="connsiteX171" fmla="*/ 703982 w 3588512"/>
                <a:gd name="connsiteY171" fmla="*/ 74206 h 177650"/>
                <a:gd name="connsiteX172" fmla="*/ 717676 w 3588512"/>
                <a:gd name="connsiteY172" fmla="*/ 76364 h 177650"/>
                <a:gd name="connsiteX173" fmla="*/ 731371 w 3588512"/>
                <a:gd name="connsiteY173" fmla="*/ 82962 h 177650"/>
                <a:gd name="connsiteX174" fmla="*/ 739233 w 3588512"/>
                <a:gd name="connsiteY174" fmla="*/ 71668 h 177650"/>
                <a:gd name="connsiteX175" fmla="*/ 722748 w 3588512"/>
                <a:gd name="connsiteY175" fmla="*/ 62786 h 177650"/>
                <a:gd name="connsiteX176" fmla="*/ 703347 w 3588512"/>
                <a:gd name="connsiteY176" fmla="*/ 59867 h 177650"/>
                <a:gd name="connsiteX177" fmla="*/ 822415 w 3588512"/>
                <a:gd name="connsiteY177" fmla="*/ 30555 h 177650"/>
                <a:gd name="connsiteX178" fmla="*/ 822415 w 3588512"/>
                <a:gd name="connsiteY178" fmla="*/ 165443 h 177650"/>
                <a:gd name="connsiteX179" fmla="*/ 895960 w 3588512"/>
                <a:gd name="connsiteY179" fmla="*/ 165443 h 177650"/>
                <a:gd name="connsiteX180" fmla="*/ 898243 w 3588512"/>
                <a:gd name="connsiteY180" fmla="*/ 149200 h 177650"/>
                <a:gd name="connsiteX181" fmla="*/ 841436 w 3588512"/>
                <a:gd name="connsiteY181" fmla="*/ 149200 h 177650"/>
                <a:gd name="connsiteX182" fmla="*/ 841436 w 3588512"/>
                <a:gd name="connsiteY182" fmla="*/ 30555 h 177650"/>
                <a:gd name="connsiteX183" fmla="*/ 822415 w 3588512"/>
                <a:gd name="connsiteY183" fmla="*/ 30555 h 177650"/>
                <a:gd name="connsiteX184" fmla="*/ 990429 w 3588512"/>
                <a:gd name="connsiteY184" fmla="*/ 141333 h 177650"/>
                <a:gd name="connsiteX185" fmla="*/ 990429 w 3588512"/>
                <a:gd name="connsiteY185" fmla="*/ 94129 h 177650"/>
                <a:gd name="connsiteX186" fmla="*/ 981172 w 3588512"/>
                <a:gd name="connsiteY186" fmla="*/ 68750 h 177650"/>
                <a:gd name="connsiteX187" fmla="*/ 953275 w 3588512"/>
                <a:gd name="connsiteY187" fmla="*/ 59867 h 177650"/>
                <a:gd name="connsiteX188" fmla="*/ 916883 w 3588512"/>
                <a:gd name="connsiteY188" fmla="*/ 66973 h 177650"/>
                <a:gd name="connsiteX189" fmla="*/ 921448 w 3588512"/>
                <a:gd name="connsiteY189" fmla="*/ 80043 h 177650"/>
                <a:gd name="connsiteX190" fmla="*/ 949852 w 3588512"/>
                <a:gd name="connsiteY190" fmla="*/ 74587 h 177650"/>
                <a:gd name="connsiteX191" fmla="*/ 966590 w 3588512"/>
                <a:gd name="connsiteY191" fmla="*/ 79282 h 177650"/>
                <a:gd name="connsiteX192" fmla="*/ 971915 w 3588512"/>
                <a:gd name="connsiteY192" fmla="*/ 94890 h 177650"/>
                <a:gd name="connsiteX193" fmla="*/ 971915 w 3588512"/>
                <a:gd name="connsiteY193" fmla="*/ 102630 h 177650"/>
                <a:gd name="connsiteX194" fmla="*/ 955684 w 3588512"/>
                <a:gd name="connsiteY194" fmla="*/ 102630 h 177650"/>
                <a:gd name="connsiteX195" fmla="*/ 921321 w 3588512"/>
                <a:gd name="connsiteY195" fmla="*/ 111386 h 177650"/>
                <a:gd name="connsiteX196" fmla="*/ 909148 w 3588512"/>
                <a:gd name="connsiteY196" fmla="*/ 136638 h 177650"/>
                <a:gd name="connsiteX197" fmla="*/ 918278 w 3588512"/>
                <a:gd name="connsiteY197" fmla="*/ 159225 h 177650"/>
                <a:gd name="connsiteX198" fmla="*/ 942878 w 3588512"/>
                <a:gd name="connsiteY198" fmla="*/ 167727 h 177650"/>
                <a:gd name="connsiteX199" fmla="*/ 974324 w 3588512"/>
                <a:gd name="connsiteY199" fmla="*/ 152373 h 177650"/>
                <a:gd name="connsiteX200" fmla="*/ 981806 w 3588512"/>
                <a:gd name="connsiteY200" fmla="*/ 163285 h 177650"/>
                <a:gd name="connsiteX201" fmla="*/ 994993 w 3588512"/>
                <a:gd name="connsiteY201" fmla="*/ 167727 h 177650"/>
                <a:gd name="connsiteX202" fmla="*/ 999178 w 3588512"/>
                <a:gd name="connsiteY202" fmla="*/ 155291 h 177650"/>
                <a:gd name="connsiteX203" fmla="*/ 992584 w 3588512"/>
                <a:gd name="connsiteY203" fmla="*/ 150596 h 177650"/>
                <a:gd name="connsiteX204" fmla="*/ 990429 w 3588512"/>
                <a:gd name="connsiteY204" fmla="*/ 141333 h 177650"/>
                <a:gd name="connsiteX205" fmla="*/ 947062 w 3588512"/>
                <a:gd name="connsiteY205" fmla="*/ 154276 h 177650"/>
                <a:gd name="connsiteX206" fmla="*/ 933494 w 3588512"/>
                <a:gd name="connsiteY206" fmla="*/ 149581 h 177650"/>
                <a:gd name="connsiteX207" fmla="*/ 928802 w 3588512"/>
                <a:gd name="connsiteY207" fmla="*/ 135623 h 177650"/>
                <a:gd name="connsiteX208" fmla="*/ 958094 w 3588512"/>
                <a:gd name="connsiteY208" fmla="*/ 114558 h 177650"/>
                <a:gd name="connsiteX209" fmla="*/ 971915 w 3588512"/>
                <a:gd name="connsiteY209" fmla="*/ 114558 h 177650"/>
                <a:gd name="connsiteX210" fmla="*/ 971915 w 3588512"/>
                <a:gd name="connsiteY210" fmla="*/ 138161 h 177650"/>
                <a:gd name="connsiteX211" fmla="*/ 947062 w 3588512"/>
                <a:gd name="connsiteY211" fmla="*/ 154276 h 177650"/>
                <a:gd name="connsiteX212" fmla="*/ 1126361 w 3588512"/>
                <a:gd name="connsiteY212" fmla="*/ 62278 h 177650"/>
                <a:gd name="connsiteX213" fmla="*/ 1107087 w 3588512"/>
                <a:gd name="connsiteY213" fmla="*/ 152880 h 177650"/>
                <a:gd name="connsiteX214" fmla="*/ 1087179 w 3588512"/>
                <a:gd name="connsiteY214" fmla="*/ 62278 h 177650"/>
                <a:gd name="connsiteX215" fmla="*/ 1066637 w 3588512"/>
                <a:gd name="connsiteY215" fmla="*/ 62278 h 177650"/>
                <a:gd name="connsiteX216" fmla="*/ 1045714 w 3588512"/>
                <a:gd name="connsiteY216" fmla="*/ 152880 h 177650"/>
                <a:gd name="connsiteX217" fmla="*/ 1026694 w 3588512"/>
                <a:gd name="connsiteY217" fmla="*/ 62278 h 177650"/>
                <a:gd name="connsiteX218" fmla="*/ 1008308 w 3588512"/>
                <a:gd name="connsiteY218" fmla="*/ 62278 h 177650"/>
                <a:gd name="connsiteX219" fmla="*/ 1032907 w 3588512"/>
                <a:gd name="connsiteY219" fmla="*/ 165443 h 177650"/>
                <a:gd name="connsiteX220" fmla="*/ 1057380 w 3588512"/>
                <a:gd name="connsiteY220" fmla="*/ 165443 h 177650"/>
                <a:gd name="connsiteX221" fmla="*/ 1076401 w 3588512"/>
                <a:gd name="connsiteY221" fmla="*/ 78521 h 177650"/>
                <a:gd name="connsiteX222" fmla="*/ 1094914 w 3588512"/>
                <a:gd name="connsiteY222" fmla="*/ 165443 h 177650"/>
                <a:gd name="connsiteX223" fmla="*/ 1119894 w 3588512"/>
                <a:gd name="connsiteY223" fmla="*/ 165443 h 177650"/>
                <a:gd name="connsiteX224" fmla="*/ 1143986 w 3588512"/>
                <a:gd name="connsiteY224" fmla="*/ 62278 h 177650"/>
                <a:gd name="connsiteX225" fmla="*/ 1126361 w 3588512"/>
                <a:gd name="connsiteY225" fmla="*/ 62278 h 177650"/>
                <a:gd name="connsiteX226" fmla="*/ 1384785 w 3588512"/>
                <a:gd name="connsiteY226" fmla="*/ 30555 h 177650"/>
                <a:gd name="connsiteX227" fmla="*/ 1348392 w 3588512"/>
                <a:gd name="connsiteY227" fmla="*/ 30555 h 177650"/>
                <a:gd name="connsiteX228" fmla="*/ 1348392 w 3588512"/>
                <a:gd name="connsiteY228" fmla="*/ 165443 h 177650"/>
                <a:gd name="connsiteX229" fmla="*/ 1367539 w 3588512"/>
                <a:gd name="connsiteY229" fmla="*/ 165443 h 177650"/>
                <a:gd name="connsiteX230" fmla="*/ 1367539 w 3588512"/>
                <a:gd name="connsiteY230" fmla="*/ 115954 h 177650"/>
                <a:gd name="connsiteX231" fmla="*/ 1384911 w 3588512"/>
                <a:gd name="connsiteY231" fmla="*/ 115954 h 177650"/>
                <a:gd name="connsiteX232" fmla="*/ 1423840 w 3588512"/>
                <a:gd name="connsiteY232" fmla="*/ 105168 h 177650"/>
                <a:gd name="connsiteX233" fmla="*/ 1438422 w 3588512"/>
                <a:gd name="connsiteY233" fmla="*/ 72176 h 177650"/>
                <a:gd name="connsiteX234" fmla="*/ 1424473 w 3588512"/>
                <a:gd name="connsiteY234" fmla="*/ 40960 h 177650"/>
                <a:gd name="connsiteX235" fmla="*/ 1384785 w 3588512"/>
                <a:gd name="connsiteY235" fmla="*/ 30555 h 177650"/>
                <a:gd name="connsiteX236" fmla="*/ 1384150 w 3588512"/>
                <a:gd name="connsiteY236" fmla="*/ 101235 h 177650"/>
                <a:gd name="connsiteX237" fmla="*/ 1367539 w 3588512"/>
                <a:gd name="connsiteY237" fmla="*/ 101235 h 177650"/>
                <a:gd name="connsiteX238" fmla="*/ 1367539 w 3588512"/>
                <a:gd name="connsiteY238" fmla="*/ 45021 h 177650"/>
                <a:gd name="connsiteX239" fmla="*/ 1384531 w 3588512"/>
                <a:gd name="connsiteY239" fmla="*/ 45021 h 177650"/>
                <a:gd name="connsiteX240" fmla="*/ 1409511 w 3588512"/>
                <a:gd name="connsiteY240" fmla="*/ 51492 h 177650"/>
                <a:gd name="connsiteX241" fmla="*/ 1418260 w 3588512"/>
                <a:gd name="connsiteY241" fmla="*/ 72430 h 177650"/>
                <a:gd name="connsiteX242" fmla="*/ 1409511 w 3588512"/>
                <a:gd name="connsiteY242" fmla="*/ 94890 h 177650"/>
                <a:gd name="connsiteX243" fmla="*/ 1384150 w 3588512"/>
                <a:gd name="connsiteY243" fmla="*/ 101235 h 177650"/>
                <a:gd name="connsiteX244" fmla="*/ 1533651 w 3588512"/>
                <a:gd name="connsiteY244" fmla="*/ 110752 h 177650"/>
                <a:gd name="connsiteX245" fmla="*/ 1522492 w 3588512"/>
                <a:gd name="connsiteY245" fmla="*/ 73445 h 177650"/>
                <a:gd name="connsiteX246" fmla="*/ 1490157 w 3588512"/>
                <a:gd name="connsiteY246" fmla="*/ 59867 h 177650"/>
                <a:gd name="connsiteX247" fmla="*/ 1466826 w 3588512"/>
                <a:gd name="connsiteY247" fmla="*/ 66973 h 177650"/>
                <a:gd name="connsiteX248" fmla="*/ 1451609 w 3588512"/>
                <a:gd name="connsiteY248" fmla="*/ 86388 h 177650"/>
                <a:gd name="connsiteX249" fmla="*/ 1446283 w 3588512"/>
                <a:gd name="connsiteY249" fmla="*/ 114939 h 177650"/>
                <a:gd name="connsiteX250" fmla="*/ 1458583 w 3588512"/>
                <a:gd name="connsiteY250" fmla="*/ 153642 h 177650"/>
                <a:gd name="connsiteX251" fmla="*/ 1492947 w 3588512"/>
                <a:gd name="connsiteY251" fmla="*/ 167727 h 177650"/>
                <a:gd name="connsiteX252" fmla="*/ 1529846 w 3588512"/>
                <a:gd name="connsiteY252" fmla="*/ 154910 h 177650"/>
                <a:gd name="connsiteX253" fmla="*/ 1521858 w 3588512"/>
                <a:gd name="connsiteY253" fmla="*/ 144125 h 177650"/>
                <a:gd name="connsiteX254" fmla="*/ 1508417 w 3588512"/>
                <a:gd name="connsiteY254" fmla="*/ 150977 h 177650"/>
                <a:gd name="connsiteX255" fmla="*/ 1494342 w 3588512"/>
                <a:gd name="connsiteY255" fmla="*/ 153134 h 177650"/>
                <a:gd name="connsiteX256" fmla="*/ 1474814 w 3588512"/>
                <a:gd name="connsiteY256" fmla="*/ 145013 h 177650"/>
                <a:gd name="connsiteX257" fmla="*/ 1465938 w 3588512"/>
                <a:gd name="connsiteY257" fmla="*/ 120015 h 177650"/>
                <a:gd name="connsiteX258" fmla="*/ 1533270 w 3588512"/>
                <a:gd name="connsiteY258" fmla="*/ 120015 h 177650"/>
                <a:gd name="connsiteX259" fmla="*/ 1533651 w 3588512"/>
                <a:gd name="connsiteY259" fmla="*/ 110752 h 177650"/>
                <a:gd name="connsiteX260" fmla="*/ 1515391 w 3588512"/>
                <a:gd name="connsiteY260" fmla="*/ 106691 h 177650"/>
                <a:gd name="connsiteX261" fmla="*/ 1465938 w 3588512"/>
                <a:gd name="connsiteY261" fmla="*/ 106691 h 177650"/>
                <a:gd name="connsiteX262" fmla="*/ 1490538 w 3588512"/>
                <a:gd name="connsiteY262" fmla="*/ 74206 h 177650"/>
                <a:gd name="connsiteX263" fmla="*/ 1509178 w 3588512"/>
                <a:gd name="connsiteY263" fmla="*/ 82201 h 177650"/>
                <a:gd name="connsiteX264" fmla="*/ 1515391 w 3588512"/>
                <a:gd name="connsiteY264" fmla="*/ 105549 h 177650"/>
                <a:gd name="connsiteX265" fmla="*/ 1515391 w 3588512"/>
                <a:gd name="connsiteY265" fmla="*/ 106691 h 177650"/>
                <a:gd name="connsiteX266" fmla="*/ 1601110 w 3588512"/>
                <a:gd name="connsiteY266" fmla="*/ 59867 h 177650"/>
                <a:gd name="connsiteX267" fmla="*/ 1584245 w 3588512"/>
                <a:gd name="connsiteY267" fmla="*/ 65704 h 177650"/>
                <a:gd name="connsiteX268" fmla="*/ 1572833 w 3588512"/>
                <a:gd name="connsiteY268" fmla="*/ 83216 h 177650"/>
                <a:gd name="connsiteX269" fmla="*/ 1570931 w 3588512"/>
                <a:gd name="connsiteY269" fmla="*/ 62278 h 177650"/>
                <a:gd name="connsiteX270" fmla="*/ 1555207 w 3588512"/>
                <a:gd name="connsiteY270" fmla="*/ 62278 h 177650"/>
                <a:gd name="connsiteX271" fmla="*/ 1555207 w 3588512"/>
                <a:gd name="connsiteY271" fmla="*/ 165443 h 177650"/>
                <a:gd name="connsiteX272" fmla="*/ 1573593 w 3588512"/>
                <a:gd name="connsiteY272" fmla="*/ 165443 h 177650"/>
                <a:gd name="connsiteX273" fmla="*/ 1573593 w 3588512"/>
                <a:gd name="connsiteY273" fmla="*/ 106437 h 177650"/>
                <a:gd name="connsiteX274" fmla="*/ 1582977 w 3588512"/>
                <a:gd name="connsiteY274" fmla="*/ 84612 h 177650"/>
                <a:gd name="connsiteX275" fmla="*/ 1598827 w 3588512"/>
                <a:gd name="connsiteY275" fmla="*/ 77506 h 177650"/>
                <a:gd name="connsiteX276" fmla="*/ 1608084 w 3588512"/>
                <a:gd name="connsiteY276" fmla="*/ 78648 h 177650"/>
                <a:gd name="connsiteX277" fmla="*/ 1611507 w 3588512"/>
                <a:gd name="connsiteY277" fmla="*/ 61009 h 177650"/>
                <a:gd name="connsiteX278" fmla="*/ 1601110 w 3588512"/>
                <a:gd name="connsiteY278" fmla="*/ 59867 h 177650"/>
                <a:gd name="connsiteX279" fmla="*/ 1658171 w 3588512"/>
                <a:gd name="connsiteY279" fmla="*/ 59867 h 177650"/>
                <a:gd name="connsiteX280" fmla="*/ 1638643 w 3588512"/>
                <a:gd name="connsiteY280" fmla="*/ 63547 h 177650"/>
                <a:gd name="connsiteX281" fmla="*/ 1624948 w 3588512"/>
                <a:gd name="connsiteY281" fmla="*/ 73699 h 177650"/>
                <a:gd name="connsiteX282" fmla="*/ 1620130 w 3588512"/>
                <a:gd name="connsiteY282" fmla="*/ 88291 h 177650"/>
                <a:gd name="connsiteX283" fmla="*/ 1627611 w 3588512"/>
                <a:gd name="connsiteY283" fmla="*/ 106691 h 177650"/>
                <a:gd name="connsiteX284" fmla="*/ 1651957 w 3588512"/>
                <a:gd name="connsiteY284" fmla="*/ 118238 h 177650"/>
                <a:gd name="connsiteX285" fmla="*/ 1667808 w 3588512"/>
                <a:gd name="connsiteY285" fmla="*/ 123441 h 177650"/>
                <a:gd name="connsiteX286" fmla="*/ 1675416 w 3588512"/>
                <a:gd name="connsiteY286" fmla="*/ 129151 h 177650"/>
                <a:gd name="connsiteX287" fmla="*/ 1677698 w 3588512"/>
                <a:gd name="connsiteY287" fmla="*/ 137653 h 177650"/>
                <a:gd name="connsiteX288" fmla="*/ 1671485 w 3588512"/>
                <a:gd name="connsiteY288" fmla="*/ 149073 h 177650"/>
                <a:gd name="connsiteX289" fmla="*/ 1655001 w 3588512"/>
                <a:gd name="connsiteY289" fmla="*/ 153261 h 177650"/>
                <a:gd name="connsiteX290" fmla="*/ 1625329 w 3588512"/>
                <a:gd name="connsiteY290" fmla="*/ 143363 h 177650"/>
                <a:gd name="connsiteX291" fmla="*/ 1615438 w 3588512"/>
                <a:gd name="connsiteY291" fmla="*/ 154276 h 177650"/>
                <a:gd name="connsiteX292" fmla="*/ 1655381 w 3588512"/>
                <a:gd name="connsiteY292" fmla="*/ 167727 h 177650"/>
                <a:gd name="connsiteX293" fmla="*/ 1684926 w 3588512"/>
                <a:gd name="connsiteY293" fmla="*/ 159732 h 177650"/>
                <a:gd name="connsiteX294" fmla="*/ 1697099 w 3588512"/>
                <a:gd name="connsiteY294" fmla="*/ 136511 h 177650"/>
                <a:gd name="connsiteX295" fmla="*/ 1688349 w 3588512"/>
                <a:gd name="connsiteY295" fmla="*/ 116081 h 177650"/>
                <a:gd name="connsiteX296" fmla="*/ 1661975 w 3588512"/>
                <a:gd name="connsiteY296" fmla="*/ 104280 h 177650"/>
                <a:gd name="connsiteX297" fmla="*/ 1644222 w 3588512"/>
                <a:gd name="connsiteY297" fmla="*/ 97428 h 177650"/>
                <a:gd name="connsiteX298" fmla="*/ 1639404 w 3588512"/>
                <a:gd name="connsiteY298" fmla="*/ 87657 h 177650"/>
                <a:gd name="connsiteX299" fmla="*/ 1644603 w 3588512"/>
                <a:gd name="connsiteY299" fmla="*/ 77759 h 177650"/>
                <a:gd name="connsiteX300" fmla="*/ 1658805 w 3588512"/>
                <a:gd name="connsiteY300" fmla="*/ 74206 h 177650"/>
                <a:gd name="connsiteX301" fmla="*/ 1672499 w 3588512"/>
                <a:gd name="connsiteY301" fmla="*/ 76364 h 177650"/>
                <a:gd name="connsiteX302" fmla="*/ 1686194 w 3588512"/>
                <a:gd name="connsiteY302" fmla="*/ 82962 h 177650"/>
                <a:gd name="connsiteX303" fmla="*/ 1694056 w 3588512"/>
                <a:gd name="connsiteY303" fmla="*/ 71668 h 177650"/>
                <a:gd name="connsiteX304" fmla="*/ 1677698 w 3588512"/>
                <a:gd name="connsiteY304" fmla="*/ 62786 h 177650"/>
                <a:gd name="connsiteX305" fmla="*/ 1658171 w 3588512"/>
                <a:gd name="connsiteY305" fmla="*/ 59867 h 177650"/>
                <a:gd name="connsiteX306" fmla="*/ 1758852 w 3588512"/>
                <a:gd name="connsiteY306" fmla="*/ 59867 h 177650"/>
                <a:gd name="connsiteX307" fmla="*/ 1733365 w 3588512"/>
                <a:gd name="connsiteY307" fmla="*/ 66593 h 177650"/>
                <a:gd name="connsiteX308" fmla="*/ 1717134 w 3588512"/>
                <a:gd name="connsiteY308" fmla="*/ 85627 h 177650"/>
                <a:gd name="connsiteX309" fmla="*/ 1711555 w 3588512"/>
                <a:gd name="connsiteY309" fmla="*/ 113924 h 177650"/>
                <a:gd name="connsiteX310" fmla="*/ 1723981 w 3588512"/>
                <a:gd name="connsiteY310" fmla="*/ 153261 h 177650"/>
                <a:gd name="connsiteX311" fmla="*/ 1758598 w 3588512"/>
                <a:gd name="connsiteY311" fmla="*/ 167727 h 177650"/>
                <a:gd name="connsiteX312" fmla="*/ 1783832 w 3588512"/>
                <a:gd name="connsiteY312" fmla="*/ 161001 h 177650"/>
                <a:gd name="connsiteX313" fmla="*/ 1800063 w 3588512"/>
                <a:gd name="connsiteY313" fmla="*/ 142094 h 177650"/>
                <a:gd name="connsiteX314" fmla="*/ 1805769 w 3588512"/>
                <a:gd name="connsiteY314" fmla="*/ 113797 h 177650"/>
                <a:gd name="connsiteX315" fmla="*/ 1793469 w 3588512"/>
                <a:gd name="connsiteY315" fmla="*/ 74333 h 177650"/>
                <a:gd name="connsiteX316" fmla="*/ 1758852 w 3588512"/>
                <a:gd name="connsiteY316" fmla="*/ 59867 h 177650"/>
                <a:gd name="connsiteX317" fmla="*/ 1758852 w 3588512"/>
                <a:gd name="connsiteY317" fmla="*/ 74333 h 177650"/>
                <a:gd name="connsiteX318" fmla="*/ 1785861 w 3588512"/>
                <a:gd name="connsiteY318" fmla="*/ 113797 h 177650"/>
                <a:gd name="connsiteX319" fmla="*/ 1758598 w 3588512"/>
                <a:gd name="connsiteY319" fmla="*/ 153261 h 177650"/>
                <a:gd name="connsiteX320" fmla="*/ 1731336 w 3588512"/>
                <a:gd name="connsiteY320" fmla="*/ 113924 h 177650"/>
                <a:gd name="connsiteX321" fmla="*/ 1758852 w 3588512"/>
                <a:gd name="connsiteY321" fmla="*/ 74333 h 177650"/>
                <a:gd name="connsiteX322" fmla="*/ 1873862 w 3588512"/>
                <a:gd name="connsiteY322" fmla="*/ 59867 h 177650"/>
                <a:gd name="connsiteX323" fmla="*/ 1855602 w 3588512"/>
                <a:gd name="connsiteY323" fmla="*/ 64562 h 177650"/>
                <a:gd name="connsiteX324" fmla="*/ 1841654 w 3588512"/>
                <a:gd name="connsiteY324" fmla="*/ 77506 h 177650"/>
                <a:gd name="connsiteX325" fmla="*/ 1840006 w 3588512"/>
                <a:gd name="connsiteY325" fmla="*/ 62278 h 177650"/>
                <a:gd name="connsiteX326" fmla="*/ 1824155 w 3588512"/>
                <a:gd name="connsiteY326" fmla="*/ 62278 h 177650"/>
                <a:gd name="connsiteX327" fmla="*/ 1824155 w 3588512"/>
                <a:gd name="connsiteY327" fmla="*/ 165443 h 177650"/>
                <a:gd name="connsiteX328" fmla="*/ 1842668 w 3588512"/>
                <a:gd name="connsiteY328" fmla="*/ 165443 h 177650"/>
                <a:gd name="connsiteX329" fmla="*/ 1842668 w 3588512"/>
                <a:gd name="connsiteY329" fmla="*/ 92225 h 177650"/>
                <a:gd name="connsiteX330" fmla="*/ 1854715 w 3588512"/>
                <a:gd name="connsiteY330" fmla="*/ 78648 h 177650"/>
                <a:gd name="connsiteX331" fmla="*/ 1869550 w 3588512"/>
                <a:gd name="connsiteY331" fmla="*/ 73953 h 177650"/>
                <a:gd name="connsiteX332" fmla="*/ 1881977 w 3588512"/>
                <a:gd name="connsiteY332" fmla="*/ 78521 h 177650"/>
                <a:gd name="connsiteX333" fmla="*/ 1886162 w 3588512"/>
                <a:gd name="connsiteY333" fmla="*/ 94002 h 177650"/>
                <a:gd name="connsiteX334" fmla="*/ 1886162 w 3588512"/>
                <a:gd name="connsiteY334" fmla="*/ 165443 h 177650"/>
                <a:gd name="connsiteX335" fmla="*/ 1904548 w 3588512"/>
                <a:gd name="connsiteY335" fmla="*/ 165443 h 177650"/>
                <a:gd name="connsiteX336" fmla="*/ 1904548 w 3588512"/>
                <a:gd name="connsiteY336" fmla="*/ 91464 h 177650"/>
                <a:gd name="connsiteX337" fmla="*/ 1896433 w 3588512"/>
                <a:gd name="connsiteY337" fmla="*/ 68369 h 177650"/>
                <a:gd name="connsiteX338" fmla="*/ 1873862 w 3588512"/>
                <a:gd name="connsiteY338" fmla="*/ 59867 h 177650"/>
                <a:gd name="connsiteX339" fmla="*/ 2000791 w 3588512"/>
                <a:gd name="connsiteY339" fmla="*/ 141333 h 177650"/>
                <a:gd name="connsiteX340" fmla="*/ 2000791 w 3588512"/>
                <a:gd name="connsiteY340" fmla="*/ 94129 h 177650"/>
                <a:gd name="connsiteX341" fmla="*/ 1991534 w 3588512"/>
                <a:gd name="connsiteY341" fmla="*/ 68750 h 177650"/>
                <a:gd name="connsiteX342" fmla="*/ 1963765 w 3588512"/>
                <a:gd name="connsiteY342" fmla="*/ 59867 h 177650"/>
                <a:gd name="connsiteX343" fmla="*/ 1927246 w 3588512"/>
                <a:gd name="connsiteY343" fmla="*/ 66973 h 177650"/>
                <a:gd name="connsiteX344" fmla="*/ 1931811 w 3588512"/>
                <a:gd name="connsiteY344" fmla="*/ 80043 h 177650"/>
                <a:gd name="connsiteX345" fmla="*/ 1960341 w 3588512"/>
                <a:gd name="connsiteY345" fmla="*/ 74587 h 177650"/>
                <a:gd name="connsiteX346" fmla="*/ 1976952 w 3588512"/>
                <a:gd name="connsiteY346" fmla="*/ 79282 h 177650"/>
                <a:gd name="connsiteX347" fmla="*/ 1982405 w 3588512"/>
                <a:gd name="connsiteY347" fmla="*/ 94890 h 177650"/>
                <a:gd name="connsiteX348" fmla="*/ 1982405 w 3588512"/>
                <a:gd name="connsiteY348" fmla="*/ 102630 h 177650"/>
                <a:gd name="connsiteX349" fmla="*/ 1966174 w 3588512"/>
                <a:gd name="connsiteY349" fmla="*/ 102630 h 177650"/>
                <a:gd name="connsiteX350" fmla="*/ 1931684 w 3588512"/>
                <a:gd name="connsiteY350" fmla="*/ 111386 h 177650"/>
                <a:gd name="connsiteX351" fmla="*/ 1919638 w 3588512"/>
                <a:gd name="connsiteY351" fmla="*/ 136638 h 177650"/>
                <a:gd name="connsiteX352" fmla="*/ 1928640 w 3588512"/>
                <a:gd name="connsiteY352" fmla="*/ 159225 h 177650"/>
                <a:gd name="connsiteX353" fmla="*/ 1953240 w 3588512"/>
                <a:gd name="connsiteY353" fmla="*/ 167727 h 177650"/>
                <a:gd name="connsiteX354" fmla="*/ 1984814 w 3588512"/>
                <a:gd name="connsiteY354" fmla="*/ 152373 h 177650"/>
                <a:gd name="connsiteX355" fmla="*/ 1992169 w 3588512"/>
                <a:gd name="connsiteY355" fmla="*/ 163285 h 177650"/>
                <a:gd name="connsiteX356" fmla="*/ 2005356 w 3588512"/>
                <a:gd name="connsiteY356" fmla="*/ 167727 h 177650"/>
                <a:gd name="connsiteX357" fmla="*/ 2009667 w 3588512"/>
                <a:gd name="connsiteY357" fmla="*/ 155291 h 177650"/>
                <a:gd name="connsiteX358" fmla="*/ 2002947 w 3588512"/>
                <a:gd name="connsiteY358" fmla="*/ 150596 h 177650"/>
                <a:gd name="connsiteX359" fmla="*/ 2000791 w 3588512"/>
                <a:gd name="connsiteY359" fmla="*/ 141333 h 177650"/>
                <a:gd name="connsiteX360" fmla="*/ 1957551 w 3588512"/>
                <a:gd name="connsiteY360" fmla="*/ 154276 h 177650"/>
                <a:gd name="connsiteX361" fmla="*/ 1943857 w 3588512"/>
                <a:gd name="connsiteY361" fmla="*/ 149581 h 177650"/>
                <a:gd name="connsiteX362" fmla="*/ 1939292 w 3588512"/>
                <a:gd name="connsiteY362" fmla="*/ 135623 h 177650"/>
                <a:gd name="connsiteX363" fmla="*/ 1968583 w 3588512"/>
                <a:gd name="connsiteY363" fmla="*/ 114558 h 177650"/>
                <a:gd name="connsiteX364" fmla="*/ 1982405 w 3588512"/>
                <a:gd name="connsiteY364" fmla="*/ 114558 h 177650"/>
                <a:gd name="connsiteX365" fmla="*/ 1982405 w 3588512"/>
                <a:gd name="connsiteY365" fmla="*/ 138161 h 177650"/>
                <a:gd name="connsiteX366" fmla="*/ 1957551 w 3588512"/>
                <a:gd name="connsiteY366" fmla="*/ 154276 h 177650"/>
                <a:gd name="connsiteX367" fmla="*/ 2049737 w 3588512"/>
                <a:gd name="connsiteY367" fmla="*/ 167727 h 177650"/>
                <a:gd name="connsiteX368" fmla="*/ 2064319 w 3588512"/>
                <a:gd name="connsiteY368" fmla="*/ 164301 h 177650"/>
                <a:gd name="connsiteX369" fmla="*/ 2059501 w 3588512"/>
                <a:gd name="connsiteY369" fmla="*/ 151738 h 177650"/>
                <a:gd name="connsiteX370" fmla="*/ 2052780 w 3588512"/>
                <a:gd name="connsiteY370" fmla="*/ 152880 h 177650"/>
                <a:gd name="connsiteX371" fmla="*/ 2047581 w 3588512"/>
                <a:gd name="connsiteY371" fmla="*/ 150977 h 177650"/>
                <a:gd name="connsiteX372" fmla="*/ 2046060 w 3588512"/>
                <a:gd name="connsiteY372" fmla="*/ 144632 h 177650"/>
                <a:gd name="connsiteX373" fmla="*/ 2046060 w 3588512"/>
                <a:gd name="connsiteY373" fmla="*/ 18627 h 177650"/>
                <a:gd name="connsiteX374" fmla="*/ 2027673 w 3588512"/>
                <a:gd name="connsiteY374" fmla="*/ 20784 h 177650"/>
                <a:gd name="connsiteX375" fmla="*/ 2027673 w 3588512"/>
                <a:gd name="connsiteY375" fmla="*/ 145013 h 177650"/>
                <a:gd name="connsiteX376" fmla="*/ 2033633 w 3588512"/>
                <a:gd name="connsiteY376" fmla="*/ 161763 h 177650"/>
                <a:gd name="connsiteX377" fmla="*/ 2049737 w 3588512"/>
                <a:gd name="connsiteY377" fmla="*/ 167727 h 177650"/>
                <a:gd name="connsiteX378" fmla="*/ 2129496 w 3588512"/>
                <a:gd name="connsiteY378" fmla="*/ 30555 h 177650"/>
                <a:gd name="connsiteX379" fmla="*/ 2129496 w 3588512"/>
                <a:gd name="connsiteY379" fmla="*/ 165443 h 177650"/>
                <a:gd name="connsiteX380" fmla="*/ 2203041 w 3588512"/>
                <a:gd name="connsiteY380" fmla="*/ 165443 h 177650"/>
                <a:gd name="connsiteX381" fmla="*/ 2205324 w 3588512"/>
                <a:gd name="connsiteY381" fmla="*/ 149200 h 177650"/>
                <a:gd name="connsiteX382" fmla="*/ 2148516 w 3588512"/>
                <a:gd name="connsiteY382" fmla="*/ 149200 h 177650"/>
                <a:gd name="connsiteX383" fmla="*/ 2148516 w 3588512"/>
                <a:gd name="connsiteY383" fmla="*/ 30555 h 177650"/>
                <a:gd name="connsiteX384" fmla="*/ 2129496 w 3588512"/>
                <a:gd name="connsiteY384" fmla="*/ 30555 h 177650"/>
                <a:gd name="connsiteX385" fmla="*/ 2297509 w 3588512"/>
                <a:gd name="connsiteY385" fmla="*/ 141333 h 177650"/>
                <a:gd name="connsiteX386" fmla="*/ 2297509 w 3588512"/>
                <a:gd name="connsiteY386" fmla="*/ 94129 h 177650"/>
                <a:gd name="connsiteX387" fmla="*/ 2288253 w 3588512"/>
                <a:gd name="connsiteY387" fmla="*/ 68750 h 177650"/>
                <a:gd name="connsiteX388" fmla="*/ 2260483 w 3588512"/>
                <a:gd name="connsiteY388" fmla="*/ 59867 h 177650"/>
                <a:gd name="connsiteX389" fmla="*/ 2223964 w 3588512"/>
                <a:gd name="connsiteY389" fmla="*/ 66973 h 177650"/>
                <a:gd name="connsiteX390" fmla="*/ 2228528 w 3588512"/>
                <a:gd name="connsiteY390" fmla="*/ 80043 h 177650"/>
                <a:gd name="connsiteX391" fmla="*/ 2257059 w 3588512"/>
                <a:gd name="connsiteY391" fmla="*/ 74587 h 177650"/>
                <a:gd name="connsiteX392" fmla="*/ 2273670 w 3588512"/>
                <a:gd name="connsiteY392" fmla="*/ 79282 h 177650"/>
                <a:gd name="connsiteX393" fmla="*/ 2279123 w 3588512"/>
                <a:gd name="connsiteY393" fmla="*/ 94890 h 177650"/>
                <a:gd name="connsiteX394" fmla="*/ 2279123 w 3588512"/>
                <a:gd name="connsiteY394" fmla="*/ 102630 h 177650"/>
                <a:gd name="connsiteX395" fmla="*/ 2262765 w 3588512"/>
                <a:gd name="connsiteY395" fmla="*/ 102630 h 177650"/>
                <a:gd name="connsiteX396" fmla="*/ 2228402 w 3588512"/>
                <a:gd name="connsiteY396" fmla="*/ 111386 h 177650"/>
                <a:gd name="connsiteX397" fmla="*/ 2216356 w 3588512"/>
                <a:gd name="connsiteY397" fmla="*/ 136638 h 177650"/>
                <a:gd name="connsiteX398" fmla="*/ 2225358 w 3588512"/>
                <a:gd name="connsiteY398" fmla="*/ 159225 h 177650"/>
                <a:gd name="connsiteX399" fmla="*/ 2249958 w 3588512"/>
                <a:gd name="connsiteY399" fmla="*/ 167727 h 177650"/>
                <a:gd name="connsiteX400" fmla="*/ 2281532 w 3588512"/>
                <a:gd name="connsiteY400" fmla="*/ 152373 h 177650"/>
                <a:gd name="connsiteX401" fmla="*/ 2288887 w 3588512"/>
                <a:gd name="connsiteY401" fmla="*/ 163285 h 177650"/>
                <a:gd name="connsiteX402" fmla="*/ 2302074 w 3588512"/>
                <a:gd name="connsiteY402" fmla="*/ 167727 h 177650"/>
                <a:gd name="connsiteX403" fmla="*/ 2306385 w 3588512"/>
                <a:gd name="connsiteY403" fmla="*/ 155291 h 177650"/>
                <a:gd name="connsiteX404" fmla="*/ 2299665 w 3588512"/>
                <a:gd name="connsiteY404" fmla="*/ 150596 h 177650"/>
                <a:gd name="connsiteX405" fmla="*/ 2297509 w 3588512"/>
                <a:gd name="connsiteY405" fmla="*/ 141333 h 177650"/>
                <a:gd name="connsiteX406" fmla="*/ 2254143 w 3588512"/>
                <a:gd name="connsiteY406" fmla="*/ 154276 h 177650"/>
                <a:gd name="connsiteX407" fmla="*/ 2240575 w 3588512"/>
                <a:gd name="connsiteY407" fmla="*/ 149581 h 177650"/>
                <a:gd name="connsiteX408" fmla="*/ 2236010 w 3588512"/>
                <a:gd name="connsiteY408" fmla="*/ 135623 h 177650"/>
                <a:gd name="connsiteX409" fmla="*/ 2265175 w 3588512"/>
                <a:gd name="connsiteY409" fmla="*/ 114558 h 177650"/>
                <a:gd name="connsiteX410" fmla="*/ 2279123 w 3588512"/>
                <a:gd name="connsiteY410" fmla="*/ 114558 h 177650"/>
                <a:gd name="connsiteX411" fmla="*/ 2279123 w 3588512"/>
                <a:gd name="connsiteY411" fmla="*/ 138161 h 177650"/>
                <a:gd name="connsiteX412" fmla="*/ 2254143 w 3588512"/>
                <a:gd name="connsiteY412" fmla="*/ 154276 h 177650"/>
                <a:gd name="connsiteX413" fmla="*/ 2433441 w 3588512"/>
                <a:gd name="connsiteY413" fmla="*/ 62278 h 177650"/>
                <a:gd name="connsiteX414" fmla="*/ 2414168 w 3588512"/>
                <a:gd name="connsiteY414" fmla="*/ 152880 h 177650"/>
                <a:gd name="connsiteX415" fmla="*/ 2394386 w 3588512"/>
                <a:gd name="connsiteY415" fmla="*/ 62278 h 177650"/>
                <a:gd name="connsiteX416" fmla="*/ 2373718 w 3588512"/>
                <a:gd name="connsiteY416" fmla="*/ 62278 h 177650"/>
                <a:gd name="connsiteX417" fmla="*/ 2352795 w 3588512"/>
                <a:gd name="connsiteY417" fmla="*/ 152880 h 177650"/>
                <a:gd name="connsiteX418" fmla="*/ 2333775 w 3588512"/>
                <a:gd name="connsiteY418" fmla="*/ 62278 h 177650"/>
                <a:gd name="connsiteX419" fmla="*/ 2315388 w 3588512"/>
                <a:gd name="connsiteY419" fmla="*/ 62278 h 177650"/>
                <a:gd name="connsiteX420" fmla="*/ 2339988 w 3588512"/>
                <a:gd name="connsiteY420" fmla="*/ 165443 h 177650"/>
                <a:gd name="connsiteX421" fmla="*/ 2364461 w 3588512"/>
                <a:gd name="connsiteY421" fmla="*/ 165443 h 177650"/>
                <a:gd name="connsiteX422" fmla="*/ 2383481 w 3588512"/>
                <a:gd name="connsiteY422" fmla="*/ 78521 h 177650"/>
                <a:gd name="connsiteX423" fmla="*/ 2401995 w 3588512"/>
                <a:gd name="connsiteY423" fmla="*/ 165443 h 177650"/>
                <a:gd name="connsiteX424" fmla="*/ 2426974 w 3588512"/>
                <a:gd name="connsiteY424" fmla="*/ 165443 h 177650"/>
                <a:gd name="connsiteX425" fmla="*/ 2451067 w 3588512"/>
                <a:gd name="connsiteY425" fmla="*/ 62278 h 177650"/>
                <a:gd name="connsiteX426" fmla="*/ 2433441 w 3588512"/>
                <a:gd name="connsiteY426" fmla="*/ 62278 h 177650"/>
                <a:gd name="connsiteX427" fmla="*/ 2655600 w 3588512"/>
                <a:gd name="connsiteY427" fmla="*/ 165443 h 177650"/>
                <a:gd name="connsiteX428" fmla="*/ 2674620 w 3588512"/>
                <a:gd name="connsiteY428" fmla="*/ 165443 h 177650"/>
                <a:gd name="connsiteX429" fmla="*/ 2674620 w 3588512"/>
                <a:gd name="connsiteY429" fmla="*/ 30555 h 177650"/>
                <a:gd name="connsiteX430" fmla="*/ 2655600 w 3588512"/>
                <a:gd name="connsiteY430" fmla="*/ 30555 h 177650"/>
                <a:gd name="connsiteX431" fmla="*/ 2655600 w 3588512"/>
                <a:gd name="connsiteY431" fmla="*/ 165443 h 177650"/>
                <a:gd name="connsiteX432" fmla="*/ 2747405 w 3588512"/>
                <a:gd name="connsiteY432" fmla="*/ 59867 h 177650"/>
                <a:gd name="connsiteX433" fmla="*/ 2729018 w 3588512"/>
                <a:gd name="connsiteY433" fmla="*/ 64562 h 177650"/>
                <a:gd name="connsiteX434" fmla="*/ 2715070 w 3588512"/>
                <a:gd name="connsiteY434" fmla="*/ 77506 h 177650"/>
                <a:gd name="connsiteX435" fmla="*/ 2713548 w 3588512"/>
                <a:gd name="connsiteY435" fmla="*/ 62278 h 177650"/>
                <a:gd name="connsiteX436" fmla="*/ 2697698 w 3588512"/>
                <a:gd name="connsiteY436" fmla="*/ 62278 h 177650"/>
                <a:gd name="connsiteX437" fmla="*/ 2697698 w 3588512"/>
                <a:gd name="connsiteY437" fmla="*/ 165443 h 177650"/>
                <a:gd name="connsiteX438" fmla="*/ 2716084 w 3588512"/>
                <a:gd name="connsiteY438" fmla="*/ 165443 h 177650"/>
                <a:gd name="connsiteX439" fmla="*/ 2716084 w 3588512"/>
                <a:gd name="connsiteY439" fmla="*/ 92225 h 177650"/>
                <a:gd name="connsiteX440" fmla="*/ 2728130 w 3588512"/>
                <a:gd name="connsiteY440" fmla="*/ 78648 h 177650"/>
                <a:gd name="connsiteX441" fmla="*/ 2742966 w 3588512"/>
                <a:gd name="connsiteY441" fmla="*/ 73953 h 177650"/>
                <a:gd name="connsiteX442" fmla="*/ 2755393 w 3588512"/>
                <a:gd name="connsiteY442" fmla="*/ 78521 h 177650"/>
                <a:gd name="connsiteX443" fmla="*/ 2759578 w 3588512"/>
                <a:gd name="connsiteY443" fmla="*/ 94002 h 177650"/>
                <a:gd name="connsiteX444" fmla="*/ 2759578 w 3588512"/>
                <a:gd name="connsiteY444" fmla="*/ 165443 h 177650"/>
                <a:gd name="connsiteX445" fmla="*/ 2778091 w 3588512"/>
                <a:gd name="connsiteY445" fmla="*/ 165443 h 177650"/>
                <a:gd name="connsiteX446" fmla="*/ 2778091 w 3588512"/>
                <a:gd name="connsiteY446" fmla="*/ 91464 h 177650"/>
                <a:gd name="connsiteX447" fmla="*/ 2769975 w 3588512"/>
                <a:gd name="connsiteY447" fmla="*/ 68369 h 177650"/>
                <a:gd name="connsiteX448" fmla="*/ 2747405 w 3588512"/>
                <a:gd name="connsiteY448" fmla="*/ 59867 h 177650"/>
                <a:gd name="connsiteX449" fmla="*/ 2863809 w 3588512"/>
                <a:gd name="connsiteY449" fmla="*/ 62278 h 177650"/>
                <a:gd name="connsiteX450" fmla="*/ 2836420 w 3588512"/>
                <a:gd name="connsiteY450" fmla="*/ 149327 h 177650"/>
                <a:gd name="connsiteX451" fmla="*/ 2808777 w 3588512"/>
                <a:gd name="connsiteY451" fmla="*/ 62278 h 177650"/>
                <a:gd name="connsiteX452" fmla="*/ 2788742 w 3588512"/>
                <a:gd name="connsiteY452" fmla="*/ 62278 h 177650"/>
                <a:gd name="connsiteX453" fmla="*/ 2825135 w 3588512"/>
                <a:gd name="connsiteY453" fmla="*/ 165443 h 177650"/>
                <a:gd name="connsiteX454" fmla="*/ 2847452 w 3588512"/>
                <a:gd name="connsiteY454" fmla="*/ 165443 h 177650"/>
                <a:gd name="connsiteX455" fmla="*/ 2883337 w 3588512"/>
                <a:gd name="connsiteY455" fmla="*/ 62278 h 177650"/>
                <a:gd name="connsiteX456" fmla="*/ 2863809 w 3588512"/>
                <a:gd name="connsiteY456" fmla="*/ 62278 h 177650"/>
                <a:gd name="connsiteX457" fmla="*/ 2975268 w 3588512"/>
                <a:gd name="connsiteY457" fmla="*/ 110752 h 177650"/>
                <a:gd name="connsiteX458" fmla="*/ 2964110 w 3588512"/>
                <a:gd name="connsiteY458" fmla="*/ 73445 h 177650"/>
                <a:gd name="connsiteX459" fmla="*/ 2931776 w 3588512"/>
                <a:gd name="connsiteY459" fmla="*/ 59867 h 177650"/>
                <a:gd name="connsiteX460" fmla="*/ 2908444 w 3588512"/>
                <a:gd name="connsiteY460" fmla="*/ 66973 h 177650"/>
                <a:gd name="connsiteX461" fmla="*/ 2893228 w 3588512"/>
                <a:gd name="connsiteY461" fmla="*/ 86388 h 177650"/>
                <a:gd name="connsiteX462" fmla="*/ 2887902 w 3588512"/>
                <a:gd name="connsiteY462" fmla="*/ 114939 h 177650"/>
                <a:gd name="connsiteX463" fmla="*/ 2900202 w 3588512"/>
                <a:gd name="connsiteY463" fmla="*/ 153642 h 177650"/>
                <a:gd name="connsiteX464" fmla="*/ 2934565 w 3588512"/>
                <a:gd name="connsiteY464" fmla="*/ 167727 h 177650"/>
                <a:gd name="connsiteX465" fmla="*/ 2971465 w 3588512"/>
                <a:gd name="connsiteY465" fmla="*/ 154910 h 177650"/>
                <a:gd name="connsiteX466" fmla="*/ 2963476 w 3588512"/>
                <a:gd name="connsiteY466" fmla="*/ 144125 h 177650"/>
                <a:gd name="connsiteX467" fmla="*/ 2950035 w 3588512"/>
                <a:gd name="connsiteY467" fmla="*/ 150977 h 177650"/>
                <a:gd name="connsiteX468" fmla="*/ 2936087 w 3588512"/>
                <a:gd name="connsiteY468" fmla="*/ 153134 h 177650"/>
                <a:gd name="connsiteX469" fmla="*/ 2916432 w 3588512"/>
                <a:gd name="connsiteY469" fmla="*/ 145013 h 177650"/>
                <a:gd name="connsiteX470" fmla="*/ 2907556 w 3588512"/>
                <a:gd name="connsiteY470" fmla="*/ 120015 h 177650"/>
                <a:gd name="connsiteX471" fmla="*/ 2974888 w 3588512"/>
                <a:gd name="connsiteY471" fmla="*/ 120015 h 177650"/>
                <a:gd name="connsiteX472" fmla="*/ 2975268 w 3588512"/>
                <a:gd name="connsiteY472" fmla="*/ 110752 h 177650"/>
                <a:gd name="connsiteX473" fmla="*/ 2957136 w 3588512"/>
                <a:gd name="connsiteY473" fmla="*/ 106691 h 177650"/>
                <a:gd name="connsiteX474" fmla="*/ 2907556 w 3588512"/>
                <a:gd name="connsiteY474" fmla="*/ 106691 h 177650"/>
                <a:gd name="connsiteX475" fmla="*/ 2932283 w 3588512"/>
                <a:gd name="connsiteY475" fmla="*/ 74206 h 177650"/>
                <a:gd name="connsiteX476" fmla="*/ 2950923 w 3588512"/>
                <a:gd name="connsiteY476" fmla="*/ 82201 h 177650"/>
                <a:gd name="connsiteX477" fmla="*/ 2957136 w 3588512"/>
                <a:gd name="connsiteY477" fmla="*/ 105549 h 177650"/>
                <a:gd name="connsiteX478" fmla="*/ 2957136 w 3588512"/>
                <a:gd name="connsiteY478" fmla="*/ 106691 h 177650"/>
                <a:gd name="connsiteX479" fmla="*/ 3029413 w 3588512"/>
                <a:gd name="connsiteY479" fmla="*/ 59867 h 177650"/>
                <a:gd name="connsiteX480" fmla="*/ 3009886 w 3588512"/>
                <a:gd name="connsiteY480" fmla="*/ 63547 h 177650"/>
                <a:gd name="connsiteX481" fmla="*/ 2996318 w 3588512"/>
                <a:gd name="connsiteY481" fmla="*/ 73699 h 177650"/>
                <a:gd name="connsiteX482" fmla="*/ 2991373 w 3588512"/>
                <a:gd name="connsiteY482" fmla="*/ 88291 h 177650"/>
                <a:gd name="connsiteX483" fmla="*/ 2998854 w 3588512"/>
                <a:gd name="connsiteY483" fmla="*/ 106691 h 177650"/>
                <a:gd name="connsiteX484" fmla="*/ 3023200 w 3588512"/>
                <a:gd name="connsiteY484" fmla="*/ 118238 h 177650"/>
                <a:gd name="connsiteX485" fmla="*/ 3039050 w 3588512"/>
                <a:gd name="connsiteY485" fmla="*/ 123441 h 177650"/>
                <a:gd name="connsiteX486" fmla="*/ 3046658 w 3588512"/>
                <a:gd name="connsiteY486" fmla="*/ 129151 h 177650"/>
                <a:gd name="connsiteX487" fmla="*/ 3048941 w 3588512"/>
                <a:gd name="connsiteY487" fmla="*/ 137653 h 177650"/>
                <a:gd name="connsiteX488" fmla="*/ 3042727 w 3588512"/>
                <a:gd name="connsiteY488" fmla="*/ 149073 h 177650"/>
                <a:gd name="connsiteX489" fmla="*/ 3026243 w 3588512"/>
                <a:gd name="connsiteY489" fmla="*/ 153261 h 177650"/>
                <a:gd name="connsiteX490" fmla="*/ 2996572 w 3588512"/>
                <a:gd name="connsiteY490" fmla="*/ 143363 h 177650"/>
                <a:gd name="connsiteX491" fmla="*/ 2986808 w 3588512"/>
                <a:gd name="connsiteY491" fmla="*/ 154276 h 177650"/>
                <a:gd name="connsiteX492" fmla="*/ 3026624 w 3588512"/>
                <a:gd name="connsiteY492" fmla="*/ 167727 h 177650"/>
                <a:gd name="connsiteX493" fmla="*/ 3056169 w 3588512"/>
                <a:gd name="connsiteY493" fmla="*/ 159732 h 177650"/>
                <a:gd name="connsiteX494" fmla="*/ 3068342 w 3588512"/>
                <a:gd name="connsiteY494" fmla="*/ 136511 h 177650"/>
                <a:gd name="connsiteX495" fmla="*/ 3059592 w 3588512"/>
                <a:gd name="connsiteY495" fmla="*/ 116081 h 177650"/>
                <a:gd name="connsiteX496" fmla="*/ 3033217 w 3588512"/>
                <a:gd name="connsiteY496" fmla="*/ 104280 h 177650"/>
                <a:gd name="connsiteX497" fmla="*/ 3015465 w 3588512"/>
                <a:gd name="connsiteY497" fmla="*/ 97428 h 177650"/>
                <a:gd name="connsiteX498" fmla="*/ 3010647 w 3588512"/>
                <a:gd name="connsiteY498" fmla="*/ 87657 h 177650"/>
                <a:gd name="connsiteX499" fmla="*/ 3015845 w 3588512"/>
                <a:gd name="connsiteY499" fmla="*/ 77759 h 177650"/>
                <a:gd name="connsiteX500" fmla="*/ 3030047 w 3588512"/>
                <a:gd name="connsiteY500" fmla="*/ 74206 h 177650"/>
                <a:gd name="connsiteX501" fmla="*/ 3043742 w 3588512"/>
                <a:gd name="connsiteY501" fmla="*/ 76364 h 177650"/>
                <a:gd name="connsiteX502" fmla="*/ 3057564 w 3588512"/>
                <a:gd name="connsiteY502" fmla="*/ 82962 h 177650"/>
                <a:gd name="connsiteX503" fmla="*/ 3065299 w 3588512"/>
                <a:gd name="connsiteY503" fmla="*/ 71668 h 177650"/>
                <a:gd name="connsiteX504" fmla="*/ 3048941 w 3588512"/>
                <a:gd name="connsiteY504" fmla="*/ 62786 h 177650"/>
                <a:gd name="connsiteX505" fmla="*/ 3029413 w 3588512"/>
                <a:gd name="connsiteY505" fmla="*/ 59867 h 177650"/>
                <a:gd name="connsiteX506" fmla="*/ 3140746 w 3588512"/>
                <a:gd name="connsiteY506" fmla="*/ 148820 h 177650"/>
                <a:gd name="connsiteX507" fmla="*/ 3126671 w 3588512"/>
                <a:gd name="connsiteY507" fmla="*/ 152880 h 177650"/>
                <a:gd name="connsiteX508" fmla="*/ 3116907 w 3588512"/>
                <a:gd name="connsiteY508" fmla="*/ 149327 h 177650"/>
                <a:gd name="connsiteX509" fmla="*/ 3113990 w 3588512"/>
                <a:gd name="connsiteY509" fmla="*/ 137653 h 177650"/>
                <a:gd name="connsiteX510" fmla="*/ 3113990 w 3588512"/>
                <a:gd name="connsiteY510" fmla="*/ 76110 h 177650"/>
                <a:gd name="connsiteX511" fmla="*/ 3137069 w 3588512"/>
                <a:gd name="connsiteY511" fmla="*/ 76110 h 177650"/>
                <a:gd name="connsiteX512" fmla="*/ 3139098 w 3588512"/>
                <a:gd name="connsiteY512" fmla="*/ 62278 h 177650"/>
                <a:gd name="connsiteX513" fmla="*/ 3113990 w 3588512"/>
                <a:gd name="connsiteY513" fmla="*/ 62278 h 177650"/>
                <a:gd name="connsiteX514" fmla="*/ 3113990 w 3588512"/>
                <a:gd name="connsiteY514" fmla="*/ 36773 h 177650"/>
                <a:gd name="connsiteX515" fmla="*/ 3095605 w 3588512"/>
                <a:gd name="connsiteY515" fmla="*/ 38930 h 177650"/>
                <a:gd name="connsiteX516" fmla="*/ 3095605 w 3588512"/>
                <a:gd name="connsiteY516" fmla="*/ 62278 h 177650"/>
                <a:gd name="connsiteX517" fmla="*/ 3077218 w 3588512"/>
                <a:gd name="connsiteY517" fmla="*/ 62278 h 177650"/>
                <a:gd name="connsiteX518" fmla="*/ 3077218 w 3588512"/>
                <a:gd name="connsiteY518" fmla="*/ 76110 h 177650"/>
                <a:gd name="connsiteX519" fmla="*/ 3095605 w 3588512"/>
                <a:gd name="connsiteY519" fmla="*/ 76110 h 177650"/>
                <a:gd name="connsiteX520" fmla="*/ 3095605 w 3588512"/>
                <a:gd name="connsiteY520" fmla="*/ 138414 h 177650"/>
                <a:gd name="connsiteX521" fmla="*/ 3103086 w 3588512"/>
                <a:gd name="connsiteY521" fmla="*/ 160240 h 177650"/>
                <a:gd name="connsiteX522" fmla="*/ 3124135 w 3588512"/>
                <a:gd name="connsiteY522" fmla="*/ 167727 h 177650"/>
                <a:gd name="connsiteX523" fmla="*/ 3147720 w 3588512"/>
                <a:gd name="connsiteY523" fmla="*/ 160748 h 177650"/>
                <a:gd name="connsiteX524" fmla="*/ 3140746 w 3588512"/>
                <a:gd name="connsiteY524" fmla="*/ 148820 h 177650"/>
                <a:gd name="connsiteX525" fmla="*/ 3268817 w 3588512"/>
                <a:gd name="connsiteY525" fmla="*/ 59867 h 177650"/>
                <a:gd name="connsiteX526" fmla="*/ 3251064 w 3588512"/>
                <a:gd name="connsiteY526" fmla="*/ 64689 h 177650"/>
                <a:gd name="connsiteX527" fmla="*/ 3237370 w 3588512"/>
                <a:gd name="connsiteY527" fmla="*/ 78521 h 177650"/>
                <a:gd name="connsiteX528" fmla="*/ 3227479 w 3588512"/>
                <a:gd name="connsiteY528" fmla="*/ 64816 h 177650"/>
                <a:gd name="connsiteX529" fmla="*/ 3210741 w 3588512"/>
                <a:gd name="connsiteY529" fmla="*/ 59867 h 177650"/>
                <a:gd name="connsiteX530" fmla="*/ 3180182 w 3588512"/>
                <a:gd name="connsiteY530" fmla="*/ 77379 h 177650"/>
                <a:gd name="connsiteX531" fmla="*/ 3178660 w 3588512"/>
                <a:gd name="connsiteY531" fmla="*/ 62278 h 177650"/>
                <a:gd name="connsiteX532" fmla="*/ 3162810 w 3588512"/>
                <a:gd name="connsiteY532" fmla="*/ 62278 h 177650"/>
                <a:gd name="connsiteX533" fmla="*/ 3162810 w 3588512"/>
                <a:gd name="connsiteY533" fmla="*/ 165443 h 177650"/>
                <a:gd name="connsiteX534" fmla="*/ 3181196 w 3588512"/>
                <a:gd name="connsiteY534" fmla="*/ 165443 h 177650"/>
                <a:gd name="connsiteX535" fmla="*/ 3181196 w 3588512"/>
                <a:gd name="connsiteY535" fmla="*/ 92225 h 177650"/>
                <a:gd name="connsiteX536" fmla="*/ 3192608 w 3588512"/>
                <a:gd name="connsiteY536" fmla="*/ 78521 h 177650"/>
                <a:gd name="connsiteX537" fmla="*/ 3206049 w 3588512"/>
                <a:gd name="connsiteY537" fmla="*/ 73953 h 177650"/>
                <a:gd name="connsiteX538" fmla="*/ 3220885 w 3588512"/>
                <a:gd name="connsiteY538" fmla="*/ 94002 h 177650"/>
                <a:gd name="connsiteX539" fmla="*/ 3220885 w 3588512"/>
                <a:gd name="connsiteY539" fmla="*/ 165443 h 177650"/>
                <a:gd name="connsiteX540" fmla="*/ 3239398 w 3588512"/>
                <a:gd name="connsiteY540" fmla="*/ 165443 h 177650"/>
                <a:gd name="connsiteX541" fmla="*/ 3239398 w 3588512"/>
                <a:gd name="connsiteY541" fmla="*/ 92225 h 177650"/>
                <a:gd name="connsiteX542" fmla="*/ 3250938 w 3588512"/>
                <a:gd name="connsiteY542" fmla="*/ 78394 h 177650"/>
                <a:gd name="connsiteX543" fmla="*/ 3264252 w 3588512"/>
                <a:gd name="connsiteY543" fmla="*/ 73953 h 177650"/>
                <a:gd name="connsiteX544" fmla="*/ 3279088 w 3588512"/>
                <a:gd name="connsiteY544" fmla="*/ 94002 h 177650"/>
                <a:gd name="connsiteX545" fmla="*/ 3279088 w 3588512"/>
                <a:gd name="connsiteY545" fmla="*/ 165443 h 177650"/>
                <a:gd name="connsiteX546" fmla="*/ 3297474 w 3588512"/>
                <a:gd name="connsiteY546" fmla="*/ 165443 h 177650"/>
                <a:gd name="connsiteX547" fmla="*/ 3297474 w 3588512"/>
                <a:gd name="connsiteY547" fmla="*/ 91464 h 177650"/>
                <a:gd name="connsiteX548" fmla="*/ 3289612 w 3588512"/>
                <a:gd name="connsiteY548" fmla="*/ 68369 h 177650"/>
                <a:gd name="connsiteX549" fmla="*/ 3268817 w 3588512"/>
                <a:gd name="connsiteY549" fmla="*/ 59867 h 177650"/>
                <a:gd name="connsiteX550" fmla="*/ 3402340 w 3588512"/>
                <a:gd name="connsiteY550" fmla="*/ 110752 h 177650"/>
                <a:gd name="connsiteX551" fmla="*/ 3391054 w 3588512"/>
                <a:gd name="connsiteY551" fmla="*/ 73445 h 177650"/>
                <a:gd name="connsiteX552" fmla="*/ 3358846 w 3588512"/>
                <a:gd name="connsiteY552" fmla="*/ 59867 h 177650"/>
                <a:gd name="connsiteX553" fmla="*/ 3335515 w 3588512"/>
                <a:gd name="connsiteY553" fmla="*/ 66973 h 177650"/>
                <a:gd name="connsiteX554" fmla="*/ 3320298 w 3588512"/>
                <a:gd name="connsiteY554" fmla="*/ 86388 h 177650"/>
                <a:gd name="connsiteX555" fmla="*/ 3314973 w 3588512"/>
                <a:gd name="connsiteY555" fmla="*/ 114939 h 177650"/>
                <a:gd name="connsiteX556" fmla="*/ 3327272 w 3588512"/>
                <a:gd name="connsiteY556" fmla="*/ 153642 h 177650"/>
                <a:gd name="connsiteX557" fmla="*/ 3361636 w 3588512"/>
                <a:gd name="connsiteY557" fmla="*/ 167727 h 177650"/>
                <a:gd name="connsiteX558" fmla="*/ 3398535 w 3588512"/>
                <a:gd name="connsiteY558" fmla="*/ 154910 h 177650"/>
                <a:gd name="connsiteX559" fmla="*/ 3390547 w 3588512"/>
                <a:gd name="connsiteY559" fmla="*/ 144125 h 177650"/>
                <a:gd name="connsiteX560" fmla="*/ 3377106 w 3588512"/>
                <a:gd name="connsiteY560" fmla="*/ 150977 h 177650"/>
                <a:gd name="connsiteX561" fmla="*/ 3363031 w 3588512"/>
                <a:gd name="connsiteY561" fmla="*/ 153134 h 177650"/>
                <a:gd name="connsiteX562" fmla="*/ 3343377 w 3588512"/>
                <a:gd name="connsiteY562" fmla="*/ 145013 h 177650"/>
                <a:gd name="connsiteX563" fmla="*/ 3334627 w 3588512"/>
                <a:gd name="connsiteY563" fmla="*/ 120015 h 177650"/>
                <a:gd name="connsiteX564" fmla="*/ 3401959 w 3588512"/>
                <a:gd name="connsiteY564" fmla="*/ 120015 h 177650"/>
                <a:gd name="connsiteX565" fmla="*/ 3402340 w 3588512"/>
                <a:gd name="connsiteY565" fmla="*/ 110752 h 177650"/>
                <a:gd name="connsiteX566" fmla="*/ 3384080 w 3588512"/>
                <a:gd name="connsiteY566" fmla="*/ 106691 h 177650"/>
                <a:gd name="connsiteX567" fmla="*/ 3334627 w 3588512"/>
                <a:gd name="connsiteY567" fmla="*/ 106691 h 177650"/>
                <a:gd name="connsiteX568" fmla="*/ 3359227 w 3588512"/>
                <a:gd name="connsiteY568" fmla="*/ 74206 h 177650"/>
                <a:gd name="connsiteX569" fmla="*/ 3377867 w 3588512"/>
                <a:gd name="connsiteY569" fmla="*/ 82201 h 177650"/>
                <a:gd name="connsiteX570" fmla="*/ 3384080 w 3588512"/>
                <a:gd name="connsiteY570" fmla="*/ 105549 h 177650"/>
                <a:gd name="connsiteX571" fmla="*/ 3384080 w 3588512"/>
                <a:gd name="connsiteY571" fmla="*/ 106691 h 177650"/>
                <a:gd name="connsiteX572" fmla="*/ 3469545 w 3588512"/>
                <a:gd name="connsiteY572" fmla="*/ 59867 h 177650"/>
                <a:gd name="connsiteX573" fmla="*/ 3451159 w 3588512"/>
                <a:gd name="connsiteY573" fmla="*/ 64562 h 177650"/>
                <a:gd name="connsiteX574" fmla="*/ 3437211 w 3588512"/>
                <a:gd name="connsiteY574" fmla="*/ 77506 h 177650"/>
                <a:gd name="connsiteX575" fmla="*/ 3435562 w 3588512"/>
                <a:gd name="connsiteY575" fmla="*/ 62278 h 177650"/>
                <a:gd name="connsiteX576" fmla="*/ 3419838 w 3588512"/>
                <a:gd name="connsiteY576" fmla="*/ 62278 h 177650"/>
                <a:gd name="connsiteX577" fmla="*/ 3419838 w 3588512"/>
                <a:gd name="connsiteY577" fmla="*/ 165443 h 177650"/>
                <a:gd name="connsiteX578" fmla="*/ 3438225 w 3588512"/>
                <a:gd name="connsiteY578" fmla="*/ 165443 h 177650"/>
                <a:gd name="connsiteX579" fmla="*/ 3438225 w 3588512"/>
                <a:gd name="connsiteY579" fmla="*/ 92225 h 177650"/>
                <a:gd name="connsiteX580" fmla="*/ 3450271 w 3588512"/>
                <a:gd name="connsiteY580" fmla="*/ 78648 h 177650"/>
                <a:gd name="connsiteX581" fmla="*/ 3465107 w 3588512"/>
                <a:gd name="connsiteY581" fmla="*/ 73953 h 177650"/>
                <a:gd name="connsiteX582" fmla="*/ 3477534 w 3588512"/>
                <a:gd name="connsiteY582" fmla="*/ 78521 h 177650"/>
                <a:gd name="connsiteX583" fmla="*/ 3481718 w 3588512"/>
                <a:gd name="connsiteY583" fmla="*/ 94002 h 177650"/>
                <a:gd name="connsiteX584" fmla="*/ 3481718 w 3588512"/>
                <a:gd name="connsiteY584" fmla="*/ 165443 h 177650"/>
                <a:gd name="connsiteX585" fmla="*/ 3500231 w 3588512"/>
                <a:gd name="connsiteY585" fmla="*/ 165443 h 177650"/>
                <a:gd name="connsiteX586" fmla="*/ 3500231 w 3588512"/>
                <a:gd name="connsiteY586" fmla="*/ 91464 h 177650"/>
                <a:gd name="connsiteX587" fmla="*/ 3491989 w 3588512"/>
                <a:gd name="connsiteY587" fmla="*/ 68369 h 177650"/>
                <a:gd name="connsiteX588" fmla="*/ 3469545 w 3588512"/>
                <a:gd name="connsiteY588" fmla="*/ 59867 h 177650"/>
                <a:gd name="connsiteX589" fmla="*/ 3579610 w 3588512"/>
                <a:gd name="connsiteY589" fmla="*/ 148820 h 177650"/>
                <a:gd name="connsiteX590" fmla="*/ 3565535 w 3588512"/>
                <a:gd name="connsiteY590" fmla="*/ 152880 h 177650"/>
                <a:gd name="connsiteX591" fmla="*/ 3555771 w 3588512"/>
                <a:gd name="connsiteY591" fmla="*/ 149327 h 177650"/>
                <a:gd name="connsiteX592" fmla="*/ 3552855 w 3588512"/>
                <a:gd name="connsiteY592" fmla="*/ 137653 h 177650"/>
                <a:gd name="connsiteX593" fmla="*/ 3552855 w 3588512"/>
                <a:gd name="connsiteY593" fmla="*/ 76110 h 177650"/>
                <a:gd name="connsiteX594" fmla="*/ 3575932 w 3588512"/>
                <a:gd name="connsiteY594" fmla="*/ 76110 h 177650"/>
                <a:gd name="connsiteX595" fmla="*/ 3577961 w 3588512"/>
                <a:gd name="connsiteY595" fmla="*/ 62278 h 177650"/>
                <a:gd name="connsiteX596" fmla="*/ 3552855 w 3588512"/>
                <a:gd name="connsiteY596" fmla="*/ 62278 h 177650"/>
                <a:gd name="connsiteX597" fmla="*/ 3552855 w 3588512"/>
                <a:gd name="connsiteY597" fmla="*/ 36773 h 177650"/>
                <a:gd name="connsiteX598" fmla="*/ 3534468 w 3588512"/>
                <a:gd name="connsiteY598" fmla="*/ 38930 h 177650"/>
                <a:gd name="connsiteX599" fmla="*/ 3534468 w 3588512"/>
                <a:gd name="connsiteY599" fmla="*/ 62278 h 177650"/>
                <a:gd name="connsiteX600" fmla="*/ 3515955 w 3588512"/>
                <a:gd name="connsiteY600" fmla="*/ 62278 h 177650"/>
                <a:gd name="connsiteX601" fmla="*/ 3515955 w 3588512"/>
                <a:gd name="connsiteY601" fmla="*/ 76110 h 177650"/>
                <a:gd name="connsiteX602" fmla="*/ 3534468 w 3588512"/>
                <a:gd name="connsiteY602" fmla="*/ 76110 h 177650"/>
                <a:gd name="connsiteX603" fmla="*/ 3534468 w 3588512"/>
                <a:gd name="connsiteY603" fmla="*/ 138414 h 177650"/>
                <a:gd name="connsiteX604" fmla="*/ 3541949 w 3588512"/>
                <a:gd name="connsiteY604" fmla="*/ 160240 h 177650"/>
                <a:gd name="connsiteX605" fmla="*/ 3562872 w 3588512"/>
                <a:gd name="connsiteY605" fmla="*/ 167727 h 177650"/>
                <a:gd name="connsiteX606" fmla="*/ 3586584 w 3588512"/>
                <a:gd name="connsiteY606" fmla="*/ 160748 h 177650"/>
                <a:gd name="connsiteX607" fmla="*/ 3579610 w 3588512"/>
                <a:gd name="connsiteY607" fmla="*/ 148820 h 17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</a:cxnLst>
              <a:rect l="l" t="t" r="r" b="b"/>
              <a:pathLst>
                <a:path w="3588512" h="177650">
                  <a:moveTo>
                    <a:pt x="73646" y="94129"/>
                  </a:moveTo>
                  <a:cubicBezTo>
                    <a:pt x="80874" y="92733"/>
                    <a:pt x="86960" y="89434"/>
                    <a:pt x="92032" y="84231"/>
                  </a:cubicBezTo>
                  <a:cubicBezTo>
                    <a:pt x="96977" y="78901"/>
                    <a:pt x="99514" y="72430"/>
                    <a:pt x="99514" y="64562"/>
                  </a:cubicBezTo>
                  <a:cubicBezTo>
                    <a:pt x="99514" y="53142"/>
                    <a:pt x="94822" y="44513"/>
                    <a:pt x="85565" y="38930"/>
                  </a:cubicBezTo>
                  <a:cubicBezTo>
                    <a:pt x="76309" y="33347"/>
                    <a:pt x="62868" y="30555"/>
                    <a:pt x="45369" y="30555"/>
                  </a:cubicBezTo>
                  <a:lnTo>
                    <a:pt x="12654" y="30555"/>
                  </a:lnTo>
                  <a:lnTo>
                    <a:pt x="12654" y="165443"/>
                  </a:lnTo>
                  <a:lnTo>
                    <a:pt x="50822" y="165443"/>
                  </a:lnTo>
                  <a:cubicBezTo>
                    <a:pt x="87214" y="165443"/>
                    <a:pt x="105473" y="152626"/>
                    <a:pt x="105473" y="126994"/>
                  </a:cubicBezTo>
                  <a:cubicBezTo>
                    <a:pt x="105473" y="116589"/>
                    <a:pt x="102557" y="108975"/>
                    <a:pt x="96724" y="103899"/>
                  </a:cubicBezTo>
                  <a:cubicBezTo>
                    <a:pt x="90764" y="98951"/>
                    <a:pt x="83156" y="95778"/>
                    <a:pt x="73646" y="94129"/>
                  </a:cubicBezTo>
                  <a:moveTo>
                    <a:pt x="47398" y="45148"/>
                  </a:moveTo>
                  <a:cubicBezTo>
                    <a:pt x="58303" y="45148"/>
                    <a:pt x="66545" y="46670"/>
                    <a:pt x="71871" y="49716"/>
                  </a:cubicBezTo>
                  <a:cubicBezTo>
                    <a:pt x="77323" y="52761"/>
                    <a:pt x="79986" y="58091"/>
                    <a:pt x="79986" y="65958"/>
                  </a:cubicBezTo>
                  <a:cubicBezTo>
                    <a:pt x="79986" y="72937"/>
                    <a:pt x="77450" y="78267"/>
                    <a:pt x="72378" y="82074"/>
                  </a:cubicBezTo>
                  <a:cubicBezTo>
                    <a:pt x="67179" y="85754"/>
                    <a:pt x="60585" y="87657"/>
                    <a:pt x="52597" y="87657"/>
                  </a:cubicBezTo>
                  <a:lnTo>
                    <a:pt x="31674" y="87657"/>
                  </a:lnTo>
                  <a:lnTo>
                    <a:pt x="31674" y="45148"/>
                  </a:lnTo>
                  <a:lnTo>
                    <a:pt x="47398" y="45148"/>
                  </a:lnTo>
                  <a:moveTo>
                    <a:pt x="50822" y="150596"/>
                  </a:moveTo>
                  <a:lnTo>
                    <a:pt x="31674" y="150596"/>
                  </a:lnTo>
                  <a:lnTo>
                    <a:pt x="31674" y="101996"/>
                  </a:lnTo>
                  <a:lnTo>
                    <a:pt x="54372" y="101996"/>
                  </a:lnTo>
                  <a:cubicBezTo>
                    <a:pt x="63629" y="101996"/>
                    <a:pt x="71110" y="103899"/>
                    <a:pt x="76816" y="107833"/>
                  </a:cubicBezTo>
                  <a:cubicBezTo>
                    <a:pt x="82522" y="111767"/>
                    <a:pt x="85439" y="118238"/>
                    <a:pt x="85439" y="126994"/>
                  </a:cubicBezTo>
                  <a:cubicBezTo>
                    <a:pt x="85439" y="136257"/>
                    <a:pt x="82522" y="142348"/>
                    <a:pt x="76562" y="145647"/>
                  </a:cubicBezTo>
                  <a:cubicBezTo>
                    <a:pt x="70603" y="148946"/>
                    <a:pt x="61980" y="150596"/>
                    <a:pt x="50822" y="150596"/>
                  </a:cubicBezTo>
                  <a:moveTo>
                    <a:pt x="204126" y="62278"/>
                  </a:moveTo>
                  <a:lnTo>
                    <a:pt x="185739" y="62278"/>
                  </a:lnTo>
                  <a:lnTo>
                    <a:pt x="185739" y="135876"/>
                  </a:lnTo>
                  <a:cubicBezTo>
                    <a:pt x="178385" y="147804"/>
                    <a:pt x="169509" y="153642"/>
                    <a:pt x="159238" y="153642"/>
                  </a:cubicBezTo>
                  <a:cubicBezTo>
                    <a:pt x="153532" y="153642"/>
                    <a:pt x="149347" y="152246"/>
                    <a:pt x="146811" y="149327"/>
                  </a:cubicBezTo>
                  <a:cubicBezTo>
                    <a:pt x="144275" y="146282"/>
                    <a:pt x="143007" y="141333"/>
                    <a:pt x="143007" y="134354"/>
                  </a:cubicBezTo>
                  <a:lnTo>
                    <a:pt x="143007" y="62278"/>
                  </a:lnTo>
                  <a:lnTo>
                    <a:pt x="124494" y="62278"/>
                  </a:lnTo>
                  <a:lnTo>
                    <a:pt x="124494" y="136257"/>
                  </a:lnTo>
                  <a:cubicBezTo>
                    <a:pt x="124494" y="146282"/>
                    <a:pt x="127157" y="154022"/>
                    <a:pt x="132356" y="159606"/>
                  </a:cubicBezTo>
                  <a:cubicBezTo>
                    <a:pt x="137554" y="165062"/>
                    <a:pt x="144782" y="167727"/>
                    <a:pt x="154039" y="167727"/>
                  </a:cubicBezTo>
                  <a:cubicBezTo>
                    <a:pt x="161520" y="167727"/>
                    <a:pt x="167860" y="166331"/>
                    <a:pt x="173059" y="163412"/>
                  </a:cubicBezTo>
                  <a:cubicBezTo>
                    <a:pt x="178258" y="160494"/>
                    <a:pt x="182823" y="155799"/>
                    <a:pt x="186881" y="149327"/>
                  </a:cubicBezTo>
                  <a:lnTo>
                    <a:pt x="188275" y="165443"/>
                  </a:lnTo>
                  <a:lnTo>
                    <a:pt x="204126" y="165443"/>
                  </a:lnTo>
                  <a:lnTo>
                    <a:pt x="204126" y="62278"/>
                  </a:lnTo>
                  <a:moveTo>
                    <a:pt x="262835" y="59867"/>
                  </a:moveTo>
                  <a:cubicBezTo>
                    <a:pt x="255608" y="59867"/>
                    <a:pt x="249141" y="61136"/>
                    <a:pt x="243308" y="63547"/>
                  </a:cubicBezTo>
                  <a:cubicBezTo>
                    <a:pt x="237475" y="65958"/>
                    <a:pt x="232910" y="69384"/>
                    <a:pt x="229740" y="73699"/>
                  </a:cubicBezTo>
                  <a:cubicBezTo>
                    <a:pt x="226443" y="78013"/>
                    <a:pt x="224795" y="82962"/>
                    <a:pt x="224795" y="88291"/>
                  </a:cubicBezTo>
                  <a:cubicBezTo>
                    <a:pt x="224795" y="95778"/>
                    <a:pt x="227331" y="101869"/>
                    <a:pt x="232276" y="106691"/>
                  </a:cubicBezTo>
                  <a:cubicBezTo>
                    <a:pt x="237348" y="111513"/>
                    <a:pt x="245464" y="115320"/>
                    <a:pt x="256622" y="118238"/>
                  </a:cubicBezTo>
                  <a:cubicBezTo>
                    <a:pt x="263596" y="120015"/>
                    <a:pt x="268922" y="121791"/>
                    <a:pt x="272473" y="123441"/>
                  </a:cubicBezTo>
                  <a:cubicBezTo>
                    <a:pt x="276150" y="125091"/>
                    <a:pt x="278686" y="126994"/>
                    <a:pt x="280080" y="129151"/>
                  </a:cubicBezTo>
                  <a:cubicBezTo>
                    <a:pt x="281602" y="131308"/>
                    <a:pt x="282363" y="134100"/>
                    <a:pt x="282363" y="137653"/>
                  </a:cubicBezTo>
                  <a:cubicBezTo>
                    <a:pt x="282363" y="142475"/>
                    <a:pt x="280334" y="146282"/>
                    <a:pt x="276150" y="149073"/>
                  </a:cubicBezTo>
                  <a:cubicBezTo>
                    <a:pt x="272092" y="151865"/>
                    <a:pt x="266639" y="153261"/>
                    <a:pt x="259665" y="153261"/>
                  </a:cubicBezTo>
                  <a:cubicBezTo>
                    <a:pt x="248887" y="153261"/>
                    <a:pt x="238996" y="149962"/>
                    <a:pt x="229994" y="143363"/>
                  </a:cubicBezTo>
                  <a:lnTo>
                    <a:pt x="220230" y="154276"/>
                  </a:lnTo>
                  <a:cubicBezTo>
                    <a:pt x="230754" y="163285"/>
                    <a:pt x="244069" y="167727"/>
                    <a:pt x="260046" y="167727"/>
                  </a:cubicBezTo>
                  <a:cubicBezTo>
                    <a:pt x="271712" y="167727"/>
                    <a:pt x="281602" y="165062"/>
                    <a:pt x="289591" y="159732"/>
                  </a:cubicBezTo>
                  <a:cubicBezTo>
                    <a:pt x="297706" y="154403"/>
                    <a:pt x="301764" y="146662"/>
                    <a:pt x="301764" y="136511"/>
                  </a:cubicBezTo>
                  <a:cubicBezTo>
                    <a:pt x="301764" y="127882"/>
                    <a:pt x="298847" y="121030"/>
                    <a:pt x="293015" y="116081"/>
                  </a:cubicBezTo>
                  <a:cubicBezTo>
                    <a:pt x="287181" y="111132"/>
                    <a:pt x="278432" y="107199"/>
                    <a:pt x="266639" y="104280"/>
                  </a:cubicBezTo>
                  <a:cubicBezTo>
                    <a:pt x="258144" y="102123"/>
                    <a:pt x="252184" y="99839"/>
                    <a:pt x="248887" y="97428"/>
                  </a:cubicBezTo>
                  <a:cubicBezTo>
                    <a:pt x="245717" y="95144"/>
                    <a:pt x="244069" y="91844"/>
                    <a:pt x="244069" y="87657"/>
                  </a:cubicBezTo>
                  <a:cubicBezTo>
                    <a:pt x="244069" y="83470"/>
                    <a:pt x="245717" y="80170"/>
                    <a:pt x="249267" y="77759"/>
                  </a:cubicBezTo>
                  <a:cubicBezTo>
                    <a:pt x="252691" y="75348"/>
                    <a:pt x="257510" y="74206"/>
                    <a:pt x="263469" y="74206"/>
                  </a:cubicBezTo>
                  <a:cubicBezTo>
                    <a:pt x="268288" y="74206"/>
                    <a:pt x="272853" y="74968"/>
                    <a:pt x="277164" y="76364"/>
                  </a:cubicBezTo>
                  <a:cubicBezTo>
                    <a:pt x="281602" y="77759"/>
                    <a:pt x="286167" y="80043"/>
                    <a:pt x="290986" y="82962"/>
                  </a:cubicBezTo>
                  <a:lnTo>
                    <a:pt x="298720" y="71668"/>
                  </a:lnTo>
                  <a:cubicBezTo>
                    <a:pt x="293521" y="67735"/>
                    <a:pt x="288069" y="64816"/>
                    <a:pt x="282363" y="62786"/>
                  </a:cubicBezTo>
                  <a:cubicBezTo>
                    <a:pt x="276530" y="60883"/>
                    <a:pt x="270063" y="59867"/>
                    <a:pt x="262835" y="59867"/>
                  </a:cubicBezTo>
                  <a:moveTo>
                    <a:pt x="323827" y="165443"/>
                  </a:moveTo>
                  <a:lnTo>
                    <a:pt x="342214" y="165443"/>
                  </a:lnTo>
                  <a:lnTo>
                    <a:pt x="342214" y="62278"/>
                  </a:lnTo>
                  <a:lnTo>
                    <a:pt x="323827" y="62278"/>
                  </a:lnTo>
                  <a:lnTo>
                    <a:pt x="323827" y="165443"/>
                  </a:lnTo>
                  <a:moveTo>
                    <a:pt x="332830" y="12663"/>
                  </a:moveTo>
                  <a:cubicBezTo>
                    <a:pt x="329153" y="12663"/>
                    <a:pt x="325983" y="13932"/>
                    <a:pt x="323574" y="16216"/>
                  </a:cubicBezTo>
                  <a:cubicBezTo>
                    <a:pt x="321165" y="18627"/>
                    <a:pt x="320024" y="21546"/>
                    <a:pt x="320024" y="25099"/>
                  </a:cubicBezTo>
                  <a:cubicBezTo>
                    <a:pt x="320024" y="28525"/>
                    <a:pt x="321165" y="31443"/>
                    <a:pt x="323574" y="33727"/>
                  </a:cubicBezTo>
                  <a:cubicBezTo>
                    <a:pt x="325983" y="36011"/>
                    <a:pt x="329153" y="37153"/>
                    <a:pt x="332830" y="37153"/>
                  </a:cubicBezTo>
                  <a:cubicBezTo>
                    <a:pt x="336761" y="37153"/>
                    <a:pt x="339805" y="36011"/>
                    <a:pt x="342214" y="33727"/>
                  </a:cubicBezTo>
                  <a:cubicBezTo>
                    <a:pt x="344623" y="31443"/>
                    <a:pt x="345891" y="28525"/>
                    <a:pt x="345891" y="25099"/>
                  </a:cubicBezTo>
                  <a:cubicBezTo>
                    <a:pt x="345891" y="21546"/>
                    <a:pt x="344623" y="18627"/>
                    <a:pt x="342214" y="16216"/>
                  </a:cubicBezTo>
                  <a:cubicBezTo>
                    <a:pt x="339805" y="13932"/>
                    <a:pt x="336761" y="12663"/>
                    <a:pt x="332830" y="12663"/>
                  </a:cubicBezTo>
                  <a:moveTo>
                    <a:pt x="418042" y="59867"/>
                  </a:moveTo>
                  <a:cubicBezTo>
                    <a:pt x="411321" y="59867"/>
                    <a:pt x="405235" y="61517"/>
                    <a:pt x="399655" y="64562"/>
                  </a:cubicBezTo>
                  <a:cubicBezTo>
                    <a:pt x="394203" y="67735"/>
                    <a:pt x="389511" y="72049"/>
                    <a:pt x="385707" y="77506"/>
                  </a:cubicBezTo>
                  <a:lnTo>
                    <a:pt x="384186" y="62278"/>
                  </a:lnTo>
                  <a:lnTo>
                    <a:pt x="368335" y="62278"/>
                  </a:lnTo>
                  <a:lnTo>
                    <a:pt x="368335" y="165443"/>
                  </a:lnTo>
                  <a:lnTo>
                    <a:pt x="386721" y="165443"/>
                  </a:lnTo>
                  <a:lnTo>
                    <a:pt x="386721" y="92225"/>
                  </a:lnTo>
                  <a:cubicBezTo>
                    <a:pt x="390526" y="86388"/>
                    <a:pt x="394457" y="81820"/>
                    <a:pt x="398768" y="78648"/>
                  </a:cubicBezTo>
                  <a:cubicBezTo>
                    <a:pt x="403079" y="75602"/>
                    <a:pt x="408025" y="73953"/>
                    <a:pt x="413603" y="73953"/>
                  </a:cubicBezTo>
                  <a:cubicBezTo>
                    <a:pt x="419056" y="73953"/>
                    <a:pt x="423241" y="75475"/>
                    <a:pt x="426030" y="78521"/>
                  </a:cubicBezTo>
                  <a:cubicBezTo>
                    <a:pt x="428820" y="81439"/>
                    <a:pt x="430215" y="86642"/>
                    <a:pt x="430215" y="94002"/>
                  </a:cubicBezTo>
                  <a:lnTo>
                    <a:pt x="430215" y="165443"/>
                  </a:lnTo>
                  <a:lnTo>
                    <a:pt x="448728" y="165443"/>
                  </a:lnTo>
                  <a:lnTo>
                    <a:pt x="448728" y="91464"/>
                  </a:lnTo>
                  <a:cubicBezTo>
                    <a:pt x="448728" y="81566"/>
                    <a:pt x="446065" y="73953"/>
                    <a:pt x="440612" y="68369"/>
                  </a:cubicBezTo>
                  <a:cubicBezTo>
                    <a:pt x="435160" y="62659"/>
                    <a:pt x="427679" y="59867"/>
                    <a:pt x="418042" y="59867"/>
                  </a:cubicBezTo>
                  <a:moveTo>
                    <a:pt x="557524" y="110752"/>
                  </a:moveTo>
                  <a:cubicBezTo>
                    <a:pt x="557524" y="94890"/>
                    <a:pt x="553847" y="82454"/>
                    <a:pt x="546366" y="73445"/>
                  </a:cubicBezTo>
                  <a:cubicBezTo>
                    <a:pt x="538884" y="64436"/>
                    <a:pt x="528106" y="59867"/>
                    <a:pt x="514031" y="59867"/>
                  </a:cubicBezTo>
                  <a:cubicBezTo>
                    <a:pt x="505155" y="59867"/>
                    <a:pt x="497293" y="62278"/>
                    <a:pt x="490700" y="66973"/>
                  </a:cubicBezTo>
                  <a:cubicBezTo>
                    <a:pt x="484106" y="71668"/>
                    <a:pt x="479034" y="78140"/>
                    <a:pt x="475483" y="86388"/>
                  </a:cubicBezTo>
                  <a:cubicBezTo>
                    <a:pt x="471933" y="94763"/>
                    <a:pt x="470158" y="104153"/>
                    <a:pt x="470158" y="114939"/>
                  </a:cubicBezTo>
                  <a:cubicBezTo>
                    <a:pt x="470158" y="131308"/>
                    <a:pt x="474215" y="144251"/>
                    <a:pt x="482458" y="153642"/>
                  </a:cubicBezTo>
                  <a:cubicBezTo>
                    <a:pt x="490700" y="163032"/>
                    <a:pt x="502112" y="167727"/>
                    <a:pt x="516821" y="167727"/>
                  </a:cubicBezTo>
                  <a:cubicBezTo>
                    <a:pt x="530262" y="167727"/>
                    <a:pt x="542562" y="163539"/>
                    <a:pt x="553721" y="154910"/>
                  </a:cubicBezTo>
                  <a:lnTo>
                    <a:pt x="545732" y="144125"/>
                  </a:lnTo>
                  <a:cubicBezTo>
                    <a:pt x="541040" y="147170"/>
                    <a:pt x="536602" y="149454"/>
                    <a:pt x="532291" y="150977"/>
                  </a:cubicBezTo>
                  <a:cubicBezTo>
                    <a:pt x="527980" y="152373"/>
                    <a:pt x="523415" y="153134"/>
                    <a:pt x="518342" y="153134"/>
                  </a:cubicBezTo>
                  <a:cubicBezTo>
                    <a:pt x="510227" y="153134"/>
                    <a:pt x="503760" y="150469"/>
                    <a:pt x="498688" y="145013"/>
                  </a:cubicBezTo>
                  <a:cubicBezTo>
                    <a:pt x="493489" y="139683"/>
                    <a:pt x="490573" y="131308"/>
                    <a:pt x="489812" y="120015"/>
                  </a:cubicBezTo>
                  <a:lnTo>
                    <a:pt x="557144" y="120015"/>
                  </a:lnTo>
                  <a:cubicBezTo>
                    <a:pt x="557398" y="116842"/>
                    <a:pt x="557524" y="113797"/>
                    <a:pt x="557524" y="110752"/>
                  </a:cubicBezTo>
                  <a:moveTo>
                    <a:pt x="539392" y="106691"/>
                  </a:moveTo>
                  <a:lnTo>
                    <a:pt x="489812" y="106691"/>
                  </a:lnTo>
                  <a:cubicBezTo>
                    <a:pt x="491207" y="84992"/>
                    <a:pt x="499322" y="74206"/>
                    <a:pt x="514412" y="74206"/>
                  </a:cubicBezTo>
                  <a:cubicBezTo>
                    <a:pt x="522781" y="74206"/>
                    <a:pt x="528994" y="76871"/>
                    <a:pt x="533179" y="82201"/>
                  </a:cubicBezTo>
                  <a:cubicBezTo>
                    <a:pt x="537236" y="87530"/>
                    <a:pt x="539392" y="95398"/>
                    <a:pt x="539392" y="105549"/>
                  </a:cubicBezTo>
                  <a:lnTo>
                    <a:pt x="539392" y="106691"/>
                  </a:lnTo>
                  <a:moveTo>
                    <a:pt x="611669" y="59867"/>
                  </a:moveTo>
                  <a:cubicBezTo>
                    <a:pt x="604442" y="59867"/>
                    <a:pt x="597974" y="61136"/>
                    <a:pt x="592142" y="63547"/>
                  </a:cubicBezTo>
                  <a:cubicBezTo>
                    <a:pt x="586309" y="65958"/>
                    <a:pt x="581744" y="69384"/>
                    <a:pt x="578574" y="73699"/>
                  </a:cubicBezTo>
                  <a:cubicBezTo>
                    <a:pt x="575277" y="78013"/>
                    <a:pt x="573629" y="82962"/>
                    <a:pt x="573629" y="88291"/>
                  </a:cubicBezTo>
                  <a:cubicBezTo>
                    <a:pt x="573629" y="95778"/>
                    <a:pt x="576164" y="101869"/>
                    <a:pt x="581110" y="106691"/>
                  </a:cubicBezTo>
                  <a:cubicBezTo>
                    <a:pt x="586182" y="111513"/>
                    <a:pt x="594297" y="115320"/>
                    <a:pt x="605456" y="118238"/>
                  </a:cubicBezTo>
                  <a:cubicBezTo>
                    <a:pt x="612430" y="120015"/>
                    <a:pt x="617756" y="121791"/>
                    <a:pt x="621306" y="123441"/>
                  </a:cubicBezTo>
                  <a:cubicBezTo>
                    <a:pt x="624983" y="125091"/>
                    <a:pt x="627520" y="126994"/>
                    <a:pt x="628914" y="129151"/>
                  </a:cubicBezTo>
                  <a:cubicBezTo>
                    <a:pt x="630436" y="131308"/>
                    <a:pt x="631197" y="134100"/>
                    <a:pt x="631197" y="137653"/>
                  </a:cubicBezTo>
                  <a:cubicBezTo>
                    <a:pt x="631197" y="142475"/>
                    <a:pt x="629168" y="146282"/>
                    <a:pt x="624983" y="149073"/>
                  </a:cubicBezTo>
                  <a:cubicBezTo>
                    <a:pt x="620926" y="151865"/>
                    <a:pt x="615473" y="153261"/>
                    <a:pt x="608499" y="153261"/>
                  </a:cubicBezTo>
                  <a:cubicBezTo>
                    <a:pt x="597721" y="153261"/>
                    <a:pt x="587830" y="149962"/>
                    <a:pt x="578827" y="143363"/>
                  </a:cubicBezTo>
                  <a:lnTo>
                    <a:pt x="568937" y="154276"/>
                  </a:lnTo>
                  <a:cubicBezTo>
                    <a:pt x="579588" y="163285"/>
                    <a:pt x="592902" y="167727"/>
                    <a:pt x="608880" y="167727"/>
                  </a:cubicBezTo>
                  <a:cubicBezTo>
                    <a:pt x="620545" y="167727"/>
                    <a:pt x="630436" y="165062"/>
                    <a:pt x="638425" y="159732"/>
                  </a:cubicBezTo>
                  <a:cubicBezTo>
                    <a:pt x="646540" y="154403"/>
                    <a:pt x="650597" y="146662"/>
                    <a:pt x="650597" y="136511"/>
                  </a:cubicBezTo>
                  <a:cubicBezTo>
                    <a:pt x="650597" y="127882"/>
                    <a:pt x="647681" y="121030"/>
                    <a:pt x="641848" y="116081"/>
                  </a:cubicBezTo>
                  <a:cubicBezTo>
                    <a:pt x="636015" y="111132"/>
                    <a:pt x="627266" y="107199"/>
                    <a:pt x="615473" y="104280"/>
                  </a:cubicBezTo>
                  <a:cubicBezTo>
                    <a:pt x="606977" y="102123"/>
                    <a:pt x="601018" y="99839"/>
                    <a:pt x="597721" y="97428"/>
                  </a:cubicBezTo>
                  <a:cubicBezTo>
                    <a:pt x="594551" y="95144"/>
                    <a:pt x="592902" y="91844"/>
                    <a:pt x="592902" y="87657"/>
                  </a:cubicBezTo>
                  <a:cubicBezTo>
                    <a:pt x="592902" y="83470"/>
                    <a:pt x="594551" y="80170"/>
                    <a:pt x="598101" y="77759"/>
                  </a:cubicBezTo>
                  <a:cubicBezTo>
                    <a:pt x="601525" y="75348"/>
                    <a:pt x="606344" y="74206"/>
                    <a:pt x="612303" y="74206"/>
                  </a:cubicBezTo>
                  <a:cubicBezTo>
                    <a:pt x="617122" y="74206"/>
                    <a:pt x="621687" y="74968"/>
                    <a:pt x="625998" y="76364"/>
                  </a:cubicBezTo>
                  <a:cubicBezTo>
                    <a:pt x="630436" y="77759"/>
                    <a:pt x="635001" y="80043"/>
                    <a:pt x="639820" y="82962"/>
                  </a:cubicBezTo>
                  <a:lnTo>
                    <a:pt x="647554" y="71668"/>
                  </a:lnTo>
                  <a:cubicBezTo>
                    <a:pt x="642355" y="67735"/>
                    <a:pt x="636903" y="64816"/>
                    <a:pt x="631197" y="62786"/>
                  </a:cubicBezTo>
                  <a:cubicBezTo>
                    <a:pt x="625364" y="60883"/>
                    <a:pt x="618897" y="59867"/>
                    <a:pt x="611669" y="59867"/>
                  </a:cubicBezTo>
                  <a:moveTo>
                    <a:pt x="703347" y="59867"/>
                  </a:moveTo>
                  <a:cubicBezTo>
                    <a:pt x="696120" y="59867"/>
                    <a:pt x="689526" y="61136"/>
                    <a:pt x="683820" y="63547"/>
                  </a:cubicBezTo>
                  <a:cubicBezTo>
                    <a:pt x="677987" y="65958"/>
                    <a:pt x="673422" y="69384"/>
                    <a:pt x="670125" y="73699"/>
                  </a:cubicBezTo>
                  <a:cubicBezTo>
                    <a:pt x="666828" y="78013"/>
                    <a:pt x="665180" y="82962"/>
                    <a:pt x="665180" y="88291"/>
                  </a:cubicBezTo>
                  <a:cubicBezTo>
                    <a:pt x="665180" y="95778"/>
                    <a:pt x="667716" y="101869"/>
                    <a:pt x="672788" y="106691"/>
                  </a:cubicBezTo>
                  <a:cubicBezTo>
                    <a:pt x="677733" y="111513"/>
                    <a:pt x="685849" y="115320"/>
                    <a:pt x="697134" y="118238"/>
                  </a:cubicBezTo>
                  <a:cubicBezTo>
                    <a:pt x="704108" y="120015"/>
                    <a:pt x="709307" y="121791"/>
                    <a:pt x="712984" y="123441"/>
                  </a:cubicBezTo>
                  <a:cubicBezTo>
                    <a:pt x="716535" y="125091"/>
                    <a:pt x="719071" y="126994"/>
                    <a:pt x="720593" y="129151"/>
                  </a:cubicBezTo>
                  <a:cubicBezTo>
                    <a:pt x="721987" y="131308"/>
                    <a:pt x="722748" y="134100"/>
                    <a:pt x="722748" y="137653"/>
                  </a:cubicBezTo>
                  <a:cubicBezTo>
                    <a:pt x="722748" y="142475"/>
                    <a:pt x="720719" y="146282"/>
                    <a:pt x="716662" y="149073"/>
                  </a:cubicBezTo>
                  <a:cubicBezTo>
                    <a:pt x="712604" y="151865"/>
                    <a:pt x="707025" y="153261"/>
                    <a:pt x="700051" y="153261"/>
                  </a:cubicBezTo>
                  <a:cubicBezTo>
                    <a:pt x="689272" y="153261"/>
                    <a:pt x="679382" y="149962"/>
                    <a:pt x="670379" y="143363"/>
                  </a:cubicBezTo>
                  <a:lnTo>
                    <a:pt x="660615" y="154276"/>
                  </a:lnTo>
                  <a:cubicBezTo>
                    <a:pt x="671140" y="163285"/>
                    <a:pt x="684454" y="167727"/>
                    <a:pt x="700558" y="167727"/>
                  </a:cubicBezTo>
                  <a:cubicBezTo>
                    <a:pt x="712097" y="167727"/>
                    <a:pt x="721987" y="165062"/>
                    <a:pt x="730103" y="159732"/>
                  </a:cubicBezTo>
                  <a:cubicBezTo>
                    <a:pt x="738218" y="154403"/>
                    <a:pt x="742276" y="146662"/>
                    <a:pt x="742276" y="136511"/>
                  </a:cubicBezTo>
                  <a:cubicBezTo>
                    <a:pt x="742276" y="127882"/>
                    <a:pt x="739359" y="121030"/>
                    <a:pt x="733526" y="116081"/>
                  </a:cubicBezTo>
                  <a:cubicBezTo>
                    <a:pt x="727694" y="111132"/>
                    <a:pt x="718944" y="107199"/>
                    <a:pt x="707152" y="104280"/>
                  </a:cubicBezTo>
                  <a:cubicBezTo>
                    <a:pt x="698529" y="102123"/>
                    <a:pt x="692696" y="99839"/>
                    <a:pt x="689399" y="97428"/>
                  </a:cubicBezTo>
                  <a:cubicBezTo>
                    <a:pt x="686102" y="95144"/>
                    <a:pt x="684454" y="91844"/>
                    <a:pt x="684454" y="87657"/>
                  </a:cubicBezTo>
                  <a:cubicBezTo>
                    <a:pt x="684454" y="83470"/>
                    <a:pt x="686229" y="80170"/>
                    <a:pt x="689653" y="77759"/>
                  </a:cubicBezTo>
                  <a:cubicBezTo>
                    <a:pt x="693203" y="75348"/>
                    <a:pt x="697895" y="74206"/>
                    <a:pt x="703982" y="74206"/>
                  </a:cubicBezTo>
                  <a:cubicBezTo>
                    <a:pt x="708673" y="74206"/>
                    <a:pt x="713365" y="74968"/>
                    <a:pt x="717676" y="76364"/>
                  </a:cubicBezTo>
                  <a:cubicBezTo>
                    <a:pt x="721987" y="77759"/>
                    <a:pt x="726552" y="80043"/>
                    <a:pt x="731371" y="82962"/>
                  </a:cubicBezTo>
                  <a:lnTo>
                    <a:pt x="739233" y="71668"/>
                  </a:lnTo>
                  <a:cubicBezTo>
                    <a:pt x="734034" y="67735"/>
                    <a:pt x="728454" y="64816"/>
                    <a:pt x="722748" y="62786"/>
                  </a:cubicBezTo>
                  <a:cubicBezTo>
                    <a:pt x="717042" y="60883"/>
                    <a:pt x="710575" y="59867"/>
                    <a:pt x="703347" y="59867"/>
                  </a:cubicBezTo>
                  <a:moveTo>
                    <a:pt x="822415" y="30555"/>
                  </a:moveTo>
                  <a:lnTo>
                    <a:pt x="822415" y="165443"/>
                  </a:lnTo>
                  <a:lnTo>
                    <a:pt x="895960" y="165443"/>
                  </a:lnTo>
                  <a:lnTo>
                    <a:pt x="898243" y="149200"/>
                  </a:lnTo>
                  <a:lnTo>
                    <a:pt x="841436" y="149200"/>
                  </a:lnTo>
                  <a:lnTo>
                    <a:pt x="841436" y="30555"/>
                  </a:lnTo>
                  <a:lnTo>
                    <a:pt x="822415" y="30555"/>
                  </a:lnTo>
                  <a:moveTo>
                    <a:pt x="990429" y="141333"/>
                  </a:moveTo>
                  <a:lnTo>
                    <a:pt x="990429" y="94129"/>
                  </a:lnTo>
                  <a:cubicBezTo>
                    <a:pt x="990429" y="83216"/>
                    <a:pt x="987385" y="74714"/>
                    <a:pt x="981172" y="68750"/>
                  </a:cubicBezTo>
                  <a:cubicBezTo>
                    <a:pt x="975085" y="62913"/>
                    <a:pt x="965702" y="59867"/>
                    <a:pt x="953275" y="59867"/>
                  </a:cubicBezTo>
                  <a:cubicBezTo>
                    <a:pt x="942117" y="59867"/>
                    <a:pt x="929943" y="62278"/>
                    <a:pt x="916883" y="66973"/>
                  </a:cubicBezTo>
                  <a:lnTo>
                    <a:pt x="921448" y="80043"/>
                  </a:lnTo>
                  <a:cubicBezTo>
                    <a:pt x="932607" y="76364"/>
                    <a:pt x="942117" y="74587"/>
                    <a:pt x="949852" y="74587"/>
                  </a:cubicBezTo>
                  <a:cubicBezTo>
                    <a:pt x="957333" y="74587"/>
                    <a:pt x="962912" y="76110"/>
                    <a:pt x="966590" y="79282"/>
                  </a:cubicBezTo>
                  <a:cubicBezTo>
                    <a:pt x="970140" y="82454"/>
                    <a:pt x="971915" y="87657"/>
                    <a:pt x="971915" y="94890"/>
                  </a:cubicBezTo>
                  <a:lnTo>
                    <a:pt x="971915" y="102630"/>
                  </a:lnTo>
                  <a:lnTo>
                    <a:pt x="955684" y="102630"/>
                  </a:lnTo>
                  <a:cubicBezTo>
                    <a:pt x="940849" y="102630"/>
                    <a:pt x="929437" y="105549"/>
                    <a:pt x="921321" y="111386"/>
                  </a:cubicBezTo>
                  <a:cubicBezTo>
                    <a:pt x="913206" y="117223"/>
                    <a:pt x="909148" y="125725"/>
                    <a:pt x="909148" y="136638"/>
                  </a:cubicBezTo>
                  <a:cubicBezTo>
                    <a:pt x="909148" y="145901"/>
                    <a:pt x="912191" y="153388"/>
                    <a:pt x="918278" y="159225"/>
                  </a:cubicBezTo>
                  <a:cubicBezTo>
                    <a:pt x="924238" y="164935"/>
                    <a:pt x="932480" y="167727"/>
                    <a:pt x="942878" y="167727"/>
                  </a:cubicBezTo>
                  <a:cubicBezTo>
                    <a:pt x="956826" y="167727"/>
                    <a:pt x="967223" y="162651"/>
                    <a:pt x="974324" y="152373"/>
                  </a:cubicBezTo>
                  <a:cubicBezTo>
                    <a:pt x="975973" y="157321"/>
                    <a:pt x="978382" y="160874"/>
                    <a:pt x="981806" y="163285"/>
                  </a:cubicBezTo>
                  <a:cubicBezTo>
                    <a:pt x="985103" y="165570"/>
                    <a:pt x="989541" y="167092"/>
                    <a:pt x="994993" y="167727"/>
                  </a:cubicBezTo>
                  <a:lnTo>
                    <a:pt x="999178" y="155291"/>
                  </a:lnTo>
                  <a:cubicBezTo>
                    <a:pt x="996261" y="154149"/>
                    <a:pt x="994106" y="152626"/>
                    <a:pt x="992584" y="150596"/>
                  </a:cubicBezTo>
                  <a:cubicBezTo>
                    <a:pt x="991189" y="148693"/>
                    <a:pt x="990429" y="145520"/>
                    <a:pt x="990429" y="141333"/>
                  </a:cubicBezTo>
                  <a:moveTo>
                    <a:pt x="947062" y="154276"/>
                  </a:moveTo>
                  <a:cubicBezTo>
                    <a:pt x="941102" y="154276"/>
                    <a:pt x="936537" y="152753"/>
                    <a:pt x="933494" y="149581"/>
                  </a:cubicBezTo>
                  <a:cubicBezTo>
                    <a:pt x="930451" y="146409"/>
                    <a:pt x="928802" y="141840"/>
                    <a:pt x="928802" y="135623"/>
                  </a:cubicBezTo>
                  <a:cubicBezTo>
                    <a:pt x="928802" y="121538"/>
                    <a:pt x="938566" y="114558"/>
                    <a:pt x="958094" y="114558"/>
                  </a:cubicBezTo>
                  <a:lnTo>
                    <a:pt x="971915" y="114558"/>
                  </a:lnTo>
                  <a:lnTo>
                    <a:pt x="971915" y="138161"/>
                  </a:lnTo>
                  <a:cubicBezTo>
                    <a:pt x="965956" y="148946"/>
                    <a:pt x="957713" y="154276"/>
                    <a:pt x="947062" y="154276"/>
                  </a:cubicBezTo>
                  <a:moveTo>
                    <a:pt x="1126361" y="62278"/>
                  </a:moveTo>
                  <a:lnTo>
                    <a:pt x="1107087" y="152880"/>
                  </a:lnTo>
                  <a:lnTo>
                    <a:pt x="1087179" y="62278"/>
                  </a:lnTo>
                  <a:lnTo>
                    <a:pt x="1066637" y="62278"/>
                  </a:lnTo>
                  <a:lnTo>
                    <a:pt x="1045714" y="152880"/>
                  </a:lnTo>
                  <a:lnTo>
                    <a:pt x="1026694" y="62278"/>
                  </a:lnTo>
                  <a:lnTo>
                    <a:pt x="1008308" y="62278"/>
                  </a:lnTo>
                  <a:lnTo>
                    <a:pt x="1032907" y="165443"/>
                  </a:lnTo>
                  <a:lnTo>
                    <a:pt x="1057380" y="165443"/>
                  </a:lnTo>
                  <a:lnTo>
                    <a:pt x="1076401" y="78521"/>
                  </a:lnTo>
                  <a:lnTo>
                    <a:pt x="1094914" y="165443"/>
                  </a:lnTo>
                  <a:lnTo>
                    <a:pt x="1119894" y="165443"/>
                  </a:lnTo>
                  <a:lnTo>
                    <a:pt x="1143986" y="62278"/>
                  </a:lnTo>
                  <a:lnTo>
                    <a:pt x="1126361" y="62278"/>
                  </a:lnTo>
                  <a:moveTo>
                    <a:pt x="1384785" y="30555"/>
                  </a:moveTo>
                  <a:lnTo>
                    <a:pt x="1348392" y="30555"/>
                  </a:lnTo>
                  <a:lnTo>
                    <a:pt x="1348392" y="165443"/>
                  </a:lnTo>
                  <a:lnTo>
                    <a:pt x="1367539" y="165443"/>
                  </a:lnTo>
                  <a:lnTo>
                    <a:pt x="1367539" y="115954"/>
                  </a:lnTo>
                  <a:lnTo>
                    <a:pt x="1384911" y="115954"/>
                  </a:lnTo>
                  <a:cubicBezTo>
                    <a:pt x="1401142" y="115954"/>
                    <a:pt x="1414076" y="112274"/>
                    <a:pt x="1423840" y="105168"/>
                  </a:cubicBezTo>
                  <a:cubicBezTo>
                    <a:pt x="1433603" y="97935"/>
                    <a:pt x="1438422" y="87023"/>
                    <a:pt x="1438422" y="72176"/>
                  </a:cubicBezTo>
                  <a:cubicBezTo>
                    <a:pt x="1438422" y="58345"/>
                    <a:pt x="1433730" y="47939"/>
                    <a:pt x="1424473" y="40960"/>
                  </a:cubicBezTo>
                  <a:cubicBezTo>
                    <a:pt x="1415090" y="33981"/>
                    <a:pt x="1401903" y="30555"/>
                    <a:pt x="1384785" y="30555"/>
                  </a:cubicBezTo>
                  <a:moveTo>
                    <a:pt x="1384150" y="101235"/>
                  </a:moveTo>
                  <a:lnTo>
                    <a:pt x="1367539" y="101235"/>
                  </a:lnTo>
                  <a:lnTo>
                    <a:pt x="1367539" y="45021"/>
                  </a:lnTo>
                  <a:lnTo>
                    <a:pt x="1384531" y="45021"/>
                  </a:lnTo>
                  <a:cubicBezTo>
                    <a:pt x="1395309" y="45021"/>
                    <a:pt x="1403678" y="47178"/>
                    <a:pt x="1409511" y="51492"/>
                  </a:cubicBezTo>
                  <a:cubicBezTo>
                    <a:pt x="1415344" y="55807"/>
                    <a:pt x="1418260" y="62786"/>
                    <a:pt x="1418260" y="72430"/>
                  </a:cubicBezTo>
                  <a:cubicBezTo>
                    <a:pt x="1418260" y="83216"/>
                    <a:pt x="1415344" y="90829"/>
                    <a:pt x="1409511" y="94890"/>
                  </a:cubicBezTo>
                  <a:cubicBezTo>
                    <a:pt x="1403678" y="99077"/>
                    <a:pt x="1395182" y="101235"/>
                    <a:pt x="1384150" y="101235"/>
                  </a:cubicBezTo>
                  <a:moveTo>
                    <a:pt x="1533651" y="110752"/>
                  </a:moveTo>
                  <a:cubicBezTo>
                    <a:pt x="1533651" y="94890"/>
                    <a:pt x="1529973" y="82454"/>
                    <a:pt x="1522492" y="73445"/>
                  </a:cubicBezTo>
                  <a:cubicBezTo>
                    <a:pt x="1515011" y="64436"/>
                    <a:pt x="1504232" y="59867"/>
                    <a:pt x="1490157" y="59867"/>
                  </a:cubicBezTo>
                  <a:cubicBezTo>
                    <a:pt x="1481281" y="59867"/>
                    <a:pt x="1473419" y="62278"/>
                    <a:pt x="1466826" y="66973"/>
                  </a:cubicBezTo>
                  <a:cubicBezTo>
                    <a:pt x="1460232" y="71668"/>
                    <a:pt x="1455160" y="78140"/>
                    <a:pt x="1451609" y="86388"/>
                  </a:cubicBezTo>
                  <a:cubicBezTo>
                    <a:pt x="1448059" y="94763"/>
                    <a:pt x="1446283" y="104153"/>
                    <a:pt x="1446283" y="114939"/>
                  </a:cubicBezTo>
                  <a:cubicBezTo>
                    <a:pt x="1446283" y="131308"/>
                    <a:pt x="1450341" y="144251"/>
                    <a:pt x="1458583" y="153642"/>
                  </a:cubicBezTo>
                  <a:cubicBezTo>
                    <a:pt x="1466826" y="163032"/>
                    <a:pt x="1478238" y="167727"/>
                    <a:pt x="1492947" y="167727"/>
                  </a:cubicBezTo>
                  <a:cubicBezTo>
                    <a:pt x="1506388" y="167727"/>
                    <a:pt x="1518688" y="163539"/>
                    <a:pt x="1529846" y="154910"/>
                  </a:cubicBezTo>
                  <a:lnTo>
                    <a:pt x="1521858" y="144125"/>
                  </a:lnTo>
                  <a:cubicBezTo>
                    <a:pt x="1517166" y="147170"/>
                    <a:pt x="1512728" y="149454"/>
                    <a:pt x="1508417" y="150977"/>
                  </a:cubicBezTo>
                  <a:cubicBezTo>
                    <a:pt x="1504105" y="152373"/>
                    <a:pt x="1499541" y="153134"/>
                    <a:pt x="1494342" y="153134"/>
                  </a:cubicBezTo>
                  <a:cubicBezTo>
                    <a:pt x="1486353" y="153134"/>
                    <a:pt x="1479886" y="150469"/>
                    <a:pt x="1474814" y="145013"/>
                  </a:cubicBezTo>
                  <a:cubicBezTo>
                    <a:pt x="1469615" y="139683"/>
                    <a:pt x="1466699" y="131308"/>
                    <a:pt x="1465938" y="120015"/>
                  </a:cubicBezTo>
                  <a:lnTo>
                    <a:pt x="1533270" y="120015"/>
                  </a:lnTo>
                  <a:cubicBezTo>
                    <a:pt x="1533524" y="116842"/>
                    <a:pt x="1533651" y="113797"/>
                    <a:pt x="1533651" y="110752"/>
                  </a:cubicBezTo>
                  <a:moveTo>
                    <a:pt x="1515391" y="106691"/>
                  </a:moveTo>
                  <a:lnTo>
                    <a:pt x="1465938" y="106691"/>
                  </a:lnTo>
                  <a:cubicBezTo>
                    <a:pt x="1467206" y="84992"/>
                    <a:pt x="1475448" y="74206"/>
                    <a:pt x="1490538" y="74206"/>
                  </a:cubicBezTo>
                  <a:cubicBezTo>
                    <a:pt x="1498907" y="74206"/>
                    <a:pt x="1505120" y="76871"/>
                    <a:pt x="1509178" y="82201"/>
                  </a:cubicBezTo>
                  <a:cubicBezTo>
                    <a:pt x="1513362" y="87530"/>
                    <a:pt x="1515391" y="95398"/>
                    <a:pt x="1515391" y="105549"/>
                  </a:cubicBezTo>
                  <a:lnTo>
                    <a:pt x="1515391" y="106691"/>
                  </a:lnTo>
                  <a:moveTo>
                    <a:pt x="1601110" y="59867"/>
                  </a:moveTo>
                  <a:cubicBezTo>
                    <a:pt x="1594643" y="59867"/>
                    <a:pt x="1589063" y="61898"/>
                    <a:pt x="1584245" y="65704"/>
                  </a:cubicBezTo>
                  <a:cubicBezTo>
                    <a:pt x="1579426" y="69638"/>
                    <a:pt x="1575622" y="75475"/>
                    <a:pt x="1572833" y="83216"/>
                  </a:cubicBezTo>
                  <a:lnTo>
                    <a:pt x="1570931" y="62278"/>
                  </a:lnTo>
                  <a:lnTo>
                    <a:pt x="1555207" y="62278"/>
                  </a:lnTo>
                  <a:lnTo>
                    <a:pt x="1555207" y="165443"/>
                  </a:lnTo>
                  <a:lnTo>
                    <a:pt x="1573593" y="165443"/>
                  </a:lnTo>
                  <a:lnTo>
                    <a:pt x="1573593" y="106437"/>
                  </a:lnTo>
                  <a:cubicBezTo>
                    <a:pt x="1575876" y="96540"/>
                    <a:pt x="1579046" y="89307"/>
                    <a:pt x="1582977" y="84612"/>
                  </a:cubicBezTo>
                  <a:cubicBezTo>
                    <a:pt x="1587034" y="79917"/>
                    <a:pt x="1592360" y="77506"/>
                    <a:pt x="1598827" y="77506"/>
                  </a:cubicBezTo>
                  <a:cubicBezTo>
                    <a:pt x="1601744" y="77506"/>
                    <a:pt x="1604914" y="77886"/>
                    <a:pt x="1608084" y="78648"/>
                  </a:cubicBezTo>
                  <a:lnTo>
                    <a:pt x="1611507" y="61009"/>
                  </a:lnTo>
                  <a:cubicBezTo>
                    <a:pt x="1608211" y="60248"/>
                    <a:pt x="1604787" y="59867"/>
                    <a:pt x="1601110" y="59867"/>
                  </a:cubicBezTo>
                  <a:moveTo>
                    <a:pt x="1658171" y="59867"/>
                  </a:moveTo>
                  <a:cubicBezTo>
                    <a:pt x="1650943" y="59867"/>
                    <a:pt x="1644476" y="61136"/>
                    <a:pt x="1638643" y="63547"/>
                  </a:cubicBezTo>
                  <a:cubicBezTo>
                    <a:pt x="1632810" y="65958"/>
                    <a:pt x="1628245" y="69384"/>
                    <a:pt x="1624948" y="73699"/>
                  </a:cubicBezTo>
                  <a:cubicBezTo>
                    <a:pt x="1621778" y="78013"/>
                    <a:pt x="1620130" y="82962"/>
                    <a:pt x="1620130" y="88291"/>
                  </a:cubicBezTo>
                  <a:cubicBezTo>
                    <a:pt x="1620130" y="95778"/>
                    <a:pt x="1622666" y="101869"/>
                    <a:pt x="1627611" y="106691"/>
                  </a:cubicBezTo>
                  <a:cubicBezTo>
                    <a:pt x="1632683" y="111513"/>
                    <a:pt x="1640799" y="115320"/>
                    <a:pt x="1651957" y="118238"/>
                  </a:cubicBezTo>
                  <a:cubicBezTo>
                    <a:pt x="1658932" y="120015"/>
                    <a:pt x="1664257" y="121791"/>
                    <a:pt x="1667808" y="123441"/>
                  </a:cubicBezTo>
                  <a:cubicBezTo>
                    <a:pt x="1671358" y="125091"/>
                    <a:pt x="1673894" y="126994"/>
                    <a:pt x="1675416" y="129151"/>
                  </a:cubicBezTo>
                  <a:cubicBezTo>
                    <a:pt x="1676937" y="131308"/>
                    <a:pt x="1677698" y="134100"/>
                    <a:pt x="1677698" y="137653"/>
                  </a:cubicBezTo>
                  <a:cubicBezTo>
                    <a:pt x="1677698" y="142475"/>
                    <a:pt x="1675543" y="146282"/>
                    <a:pt x="1671485" y="149073"/>
                  </a:cubicBezTo>
                  <a:cubicBezTo>
                    <a:pt x="1667427" y="151865"/>
                    <a:pt x="1661975" y="153261"/>
                    <a:pt x="1655001" y="153261"/>
                  </a:cubicBezTo>
                  <a:cubicBezTo>
                    <a:pt x="1644096" y="153261"/>
                    <a:pt x="1634205" y="149962"/>
                    <a:pt x="1625329" y="143363"/>
                  </a:cubicBezTo>
                  <a:lnTo>
                    <a:pt x="1615438" y="154276"/>
                  </a:lnTo>
                  <a:cubicBezTo>
                    <a:pt x="1626090" y="163285"/>
                    <a:pt x="1639404" y="167727"/>
                    <a:pt x="1655381" y="167727"/>
                  </a:cubicBezTo>
                  <a:cubicBezTo>
                    <a:pt x="1667047" y="167727"/>
                    <a:pt x="1676811" y="165062"/>
                    <a:pt x="1684926" y="159732"/>
                  </a:cubicBezTo>
                  <a:cubicBezTo>
                    <a:pt x="1693042" y="154403"/>
                    <a:pt x="1697099" y="146662"/>
                    <a:pt x="1697099" y="136511"/>
                  </a:cubicBezTo>
                  <a:cubicBezTo>
                    <a:pt x="1697099" y="127882"/>
                    <a:pt x="1694183" y="121030"/>
                    <a:pt x="1688349" y="116081"/>
                  </a:cubicBezTo>
                  <a:cubicBezTo>
                    <a:pt x="1682517" y="111132"/>
                    <a:pt x="1673767" y="107199"/>
                    <a:pt x="1661975" y="104280"/>
                  </a:cubicBezTo>
                  <a:cubicBezTo>
                    <a:pt x="1653479" y="102123"/>
                    <a:pt x="1647519" y="99839"/>
                    <a:pt x="1644222" y="97428"/>
                  </a:cubicBezTo>
                  <a:cubicBezTo>
                    <a:pt x="1640925" y="95144"/>
                    <a:pt x="1639404" y="91844"/>
                    <a:pt x="1639404" y="87657"/>
                  </a:cubicBezTo>
                  <a:cubicBezTo>
                    <a:pt x="1639404" y="83470"/>
                    <a:pt x="1641052" y="80170"/>
                    <a:pt x="1644603" y="77759"/>
                  </a:cubicBezTo>
                  <a:cubicBezTo>
                    <a:pt x="1648026" y="75348"/>
                    <a:pt x="1652718" y="74206"/>
                    <a:pt x="1658805" y="74206"/>
                  </a:cubicBezTo>
                  <a:cubicBezTo>
                    <a:pt x="1663623" y="74206"/>
                    <a:pt x="1668188" y="74968"/>
                    <a:pt x="1672499" y="76364"/>
                  </a:cubicBezTo>
                  <a:cubicBezTo>
                    <a:pt x="1676811" y="77759"/>
                    <a:pt x="1681502" y="80043"/>
                    <a:pt x="1686194" y="82962"/>
                  </a:cubicBezTo>
                  <a:lnTo>
                    <a:pt x="1694056" y="71668"/>
                  </a:lnTo>
                  <a:cubicBezTo>
                    <a:pt x="1688857" y="67735"/>
                    <a:pt x="1683404" y="64816"/>
                    <a:pt x="1677698" y="62786"/>
                  </a:cubicBezTo>
                  <a:cubicBezTo>
                    <a:pt x="1671865" y="60883"/>
                    <a:pt x="1665398" y="59867"/>
                    <a:pt x="1658171" y="59867"/>
                  </a:cubicBezTo>
                  <a:moveTo>
                    <a:pt x="1758852" y="59867"/>
                  </a:moveTo>
                  <a:cubicBezTo>
                    <a:pt x="1748961" y="59867"/>
                    <a:pt x="1740466" y="62151"/>
                    <a:pt x="1733365" y="66593"/>
                  </a:cubicBezTo>
                  <a:cubicBezTo>
                    <a:pt x="1726264" y="71161"/>
                    <a:pt x="1720811" y="77506"/>
                    <a:pt x="1717134" y="85627"/>
                  </a:cubicBezTo>
                  <a:cubicBezTo>
                    <a:pt x="1713330" y="93748"/>
                    <a:pt x="1711555" y="103265"/>
                    <a:pt x="1711555" y="113924"/>
                  </a:cubicBezTo>
                  <a:cubicBezTo>
                    <a:pt x="1711555" y="130547"/>
                    <a:pt x="1715612" y="143617"/>
                    <a:pt x="1723981" y="153261"/>
                  </a:cubicBezTo>
                  <a:cubicBezTo>
                    <a:pt x="1732223" y="162905"/>
                    <a:pt x="1743763" y="167727"/>
                    <a:pt x="1758598" y="167727"/>
                  </a:cubicBezTo>
                  <a:cubicBezTo>
                    <a:pt x="1768362" y="167727"/>
                    <a:pt x="1776858" y="165570"/>
                    <a:pt x="1783832" y="161001"/>
                  </a:cubicBezTo>
                  <a:cubicBezTo>
                    <a:pt x="1790933" y="156560"/>
                    <a:pt x="1796385" y="150215"/>
                    <a:pt x="1800063" y="142094"/>
                  </a:cubicBezTo>
                  <a:cubicBezTo>
                    <a:pt x="1803867" y="133846"/>
                    <a:pt x="1805769" y="124456"/>
                    <a:pt x="1805769" y="113797"/>
                  </a:cubicBezTo>
                  <a:cubicBezTo>
                    <a:pt x="1805769" y="97174"/>
                    <a:pt x="1801584" y="84104"/>
                    <a:pt x="1793469" y="74333"/>
                  </a:cubicBezTo>
                  <a:cubicBezTo>
                    <a:pt x="1785227" y="64689"/>
                    <a:pt x="1773688" y="59867"/>
                    <a:pt x="1758852" y="59867"/>
                  </a:cubicBezTo>
                  <a:moveTo>
                    <a:pt x="1758852" y="74333"/>
                  </a:moveTo>
                  <a:cubicBezTo>
                    <a:pt x="1776858" y="74333"/>
                    <a:pt x="1785861" y="87530"/>
                    <a:pt x="1785861" y="113797"/>
                  </a:cubicBezTo>
                  <a:cubicBezTo>
                    <a:pt x="1785861" y="140064"/>
                    <a:pt x="1776858" y="153261"/>
                    <a:pt x="1758598" y="153261"/>
                  </a:cubicBezTo>
                  <a:cubicBezTo>
                    <a:pt x="1740466" y="153261"/>
                    <a:pt x="1731336" y="140191"/>
                    <a:pt x="1731336" y="113924"/>
                  </a:cubicBezTo>
                  <a:cubicBezTo>
                    <a:pt x="1731336" y="87530"/>
                    <a:pt x="1740466" y="74333"/>
                    <a:pt x="1758852" y="74333"/>
                  </a:cubicBezTo>
                  <a:moveTo>
                    <a:pt x="1873862" y="59867"/>
                  </a:moveTo>
                  <a:cubicBezTo>
                    <a:pt x="1867268" y="59867"/>
                    <a:pt x="1861055" y="61517"/>
                    <a:pt x="1855602" y="64562"/>
                  </a:cubicBezTo>
                  <a:cubicBezTo>
                    <a:pt x="1850023" y="67735"/>
                    <a:pt x="1845331" y="72049"/>
                    <a:pt x="1841654" y="77506"/>
                  </a:cubicBezTo>
                  <a:lnTo>
                    <a:pt x="1840006" y="62278"/>
                  </a:lnTo>
                  <a:lnTo>
                    <a:pt x="1824155" y="62278"/>
                  </a:lnTo>
                  <a:lnTo>
                    <a:pt x="1824155" y="165443"/>
                  </a:lnTo>
                  <a:lnTo>
                    <a:pt x="1842668" y="165443"/>
                  </a:lnTo>
                  <a:lnTo>
                    <a:pt x="1842668" y="92225"/>
                  </a:lnTo>
                  <a:cubicBezTo>
                    <a:pt x="1846346" y="86388"/>
                    <a:pt x="1850404" y="81820"/>
                    <a:pt x="1854715" y="78648"/>
                  </a:cubicBezTo>
                  <a:cubicBezTo>
                    <a:pt x="1858899" y="75602"/>
                    <a:pt x="1863845" y="73953"/>
                    <a:pt x="1869550" y="73953"/>
                  </a:cubicBezTo>
                  <a:cubicBezTo>
                    <a:pt x="1875003" y="73953"/>
                    <a:pt x="1879061" y="75475"/>
                    <a:pt x="1881977" y="78521"/>
                  </a:cubicBezTo>
                  <a:cubicBezTo>
                    <a:pt x="1884767" y="81439"/>
                    <a:pt x="1886162" y="86642"/>
                    <a:pt x="1886162" y="94002"/>
                  </a:cubicBezTo>
                  <a:lnTo>
                    <a:pt x="1886162" y="165443"/>
                  </a:lnTo>
                  <a:lnTo>
                    <a:pt x="1904548" y="165443"/>
                  </a:lnTo>
                  <a:lnTo>
                    <a:pt x="1904548" y="91464"/>
                  </a:lnTo>
                  <a:cubicBezTo>
                    <a:pt x="1904548" y="81566"/>
                    <a:pt x="1901885" y="73953"/>
                    <a:pt x="1896433" y="68369"/>
                  </a:cubicBezTo>
                  <a:cubicBezTo>
                    <a:pt x="1890980" y="62659"/>
                    <a:pt x="1883499" y="59867"/>
                    <a:pt x="1873862" y="59867"/>
                  </a:cubicBezTo>
                  <a:moveTo>
                    <a:pt x="2000791" y="141333"/>
                  </a:moveTo>
                  <a:lnTo>
                    <a:pt x="2000791" y="94129"/>
                  </a:lnTo>
                  <a:cubicBezTo>
                    <a:pt x="2000791" y="83216"/>
                    <a:pt x="1997748" y="74714"/>
                    <a:pt x="1991534" y="68750"/>
                  </a:cubicBezTo>
                  <a:cubicBezTo>
                    <a:pt x="1985448" y="62913"/>
                    <a:pt x="1976191" y="59867"/>
                    <a:pt x="1963765" y="59867"/>
                  </a:cubicBezTo>
                  <a:cubicBezTo>
                    <a:pt x="1952479" y="59867"/>
                    <a:pt x="1940306" y="62278"/>
                    <a:pt x="1927246" y="66973"/>
                  </a:cubicBezTo>
                  <a:lnTo>
                    <a:pt x="1931811" y="80043"/>
                  </a:lnTo>
                  <a:cubicBezTo>
                    <a:pt x="1943096" y="76364"/>
                    <a:pt x="1952606" y="74587"/>
                    <a:pt x="1960341" y="74587"/>
                  </a:cubicBezTo>
                  <a:cubicBezTo>
                    <a:pt x="1967822" y="74587"/>
                    <a:pt x="1973402" y="76110"/>
                    <a:pt x="1976952" y="79282"/>
                  </a:cubicBezTo>
                  <a:cubicBezTo>
                    <a:pt x="1980503" y="82454"/>
                    <a:pt x="1982405" y="87657"/>
                    <a:pt x="1982405" y="94890"/>
                  </a:cubicBezTo>
                  <a:lnTo>
                    <a:pt x="1982405" y="102630"/>
                  </a:lnTo>
                  <a:lnTo>
                    <a:pt x="1966174" y="102630"/>
                  </a:lnTo>
                  <a:cubicBezTo>
                    <a:pt x="1951338" y="102630"/>
                    <a:pt x="1939799" y="105549"/>
                    <a:pt x="1931684" y="111386"/>
                  </a:cubicBezTo>
                  <a:cubicBezTo>
                    <a:pt x="1923695" y="117223"/>
                    <a:pt x="1919638" y="125725"/>
                    <a:pt x="1919638" y="136638"/>
                  </a:cubicBezTo>
                  <a:cubicBezTo>
                    <a:pt x="1919638" y="145901"/>
                    <a:pt x="1922681" y="153388"/>
                    <a:pt x="1928640" y="159225"/>
                  </a:cubicBezTo>
                  <a:cubicBezTo>
                    <a:pt x="1934600" y="164935"/>
                    <a:pt x="1942842" y="167727"/>
                    <a:pt x="1953240" y="167727"/>
                  </a:cubicBezTo>
                  <a:cubicBezTo>
                    <a:pt x="1967189" y="167727"/>
                    <a:pt x="1977713" y="162651"/>
                    <a:pt x="1984814" y="152373"/>
                  </a:cubicBezTo>
                  <a:cubicBezTo>
                    <a:pt x="1986335" y="157321"/>
                    <a:pt x="1988872" y="160874"/>
                    <a:pt x="1992169" y="163285"/>
                  </a:cubicBezTo>
                  <a:cubicBezTo>
                    <a:pt x="1995465" y="165570"/>
                    <a:pt x="1999903" y="167092"/>
                    <a:pt x="2005356" y="167727"/>
                  </a:cubicBezTo>
                  <a:lnTo>
                    <a:pt x="2009667" y="155291"/>
                  </a:lnTo>
                  <a:cubicBezTo>
                    <a:pt x="2006624" y="154149"/>
                    <a:pt x="2004469" y="152626"/>
                    <a:pt x="2002947" y="150596"/>
                  </a:cubicBezTo>
                  <a:cubicBezTo>
                    <a:pt x="2001552" y="148693"/>
                    <a:pt x="2000791" y="145520"/>
                    <a:pt x="2000791" y="141333"/>
                  </a:cubicBezTo>
                  <a:moveTo>
                    <a:pt x="1957551" y="154276"/>
                  </a:moveTo>
                  <a:cubicBezTo>
                    <a:pt x="1951465" y="154276"/>
                    <a:pt x="1946900" y="152753"/>
                    <a:pt x="1943857" y="149581"/>
                  </a:cubicBezTo>
                  <a:cubicBezTo>
                    <a:pt x="1940813" y="146409"/>
                    <a:pt x="1939292" y="141840"/>
                    <a:pt x="1939292" y="135623"/>
                  </a:cubicBezTo>
                  <a:cubicBezTo>
                    <a:pt x="1939292" y="121538"/>
                    <a:pt x="1949056" y="114558"/>
                    <a:pt x="1968583" y="114558"/>
                  </a:cubicBezTo>
                  <a:lnTo>
                    <a:pt x="1982405" y="114558"/>
                  </a:lnTo>
                  <a:lnTo>
                    <a:pt x="1982405" y="138161"/>
                  </a:lnTo>
                  <a:cubicBezTo>
                    <a:pt x="1976318" y="148946"/>
                    <a:pt x="1968076" y="154276"/>
                    <a:pt x="1957551" y="154276"/>
                  </a:cubicBezTo>
                  <a:moveTo>
                    <a:pt x="2049737" y="167727"/>
                  </a:moveTo>
                  <a:cubicBezTo>
                    <a:pt x="2055063" y="167727"/>
                    <a:pt x="2059881" y="166585"/>
                    <a:pt x="2064319" y="164301"/>
                  </a:cubicBezTo>
                  <a:lnTo>
                    <a:pt x="2059501" y="151738"/>
                  </a:lnTo>
                  <a:cubicBezTo>
                    <a:pt x="2057599" y="152500"/>
                    <a:pt x="2055316" y="152880"/>
                    <a:pt x="2052780" y="152880"/>
                  </a:cubicBezTo>
                  <a:cubicBezTo>
                    <a:pt x="2050371" y="152880"/>
                    <a:pt x="2048596" y="152246"/>
                    <a:pt x="2047581" y="150977"/>
                  </a:cubicBezTo>
                  <a:cubicBezTo>
                    <a:pt x="2046567" y="149581"/>
                    <a:pt x="2046060" y="147551"/>
                    <a:pt x="2046060" y="144632"/>
                  </a:cubicBezTo>
                  <a:lnTo>
                    <a:pt x="2046060" y="18627"/>
                  </a:lnTo>
                  <a:lnTo>
                    <a:pt x="2027673" y="20784"/>
                  </a:lnTo>
                  <a:lnTo>
                    <a:pt x="2027673" y="145013"/>
                  </a:lnTo>
                  <a:cubicBezTo>
                    <a:pt x="2027673" y="152246"/>
                    <a:pt x="2029575" y="157829"/>
                    <a:pt x="2033633" y="161763"/>
                  </a:cubicBezTo>
                  <a:cubicBezTo>
                    <a:pt x="2037564" y="165823"/>
                    <a:pt x="2042890" y="167727"/>
                    <a:pt x="2049737" y="167727"/>
                  </a:cubicBezTo>
                  <a:moveTo>
                    <a:pt x="2129496" y="30555"/>
                  </a:moveTo>
                  <a:lnTo>
                    <a:pt x="2129496" y="165443"/>
                  </a:lnTo>
                  <a:lnTo>
                    <a:pt x="2203041" y="165443"/>
                  </a:lnTo>
                  <a:lnTo>
                    <a:pt x="2205324" y="149200"/>
                  </a:lnTo>
                  <a:lnTo>
                    <a:pt x="2148516" y="149200"/>
                  </a:lnTo>
                  <a:lnTo>
                    <a:pt x="2148516" y="30555"/>
                  </a:lnTo>
                  <a:lnTo>
                    <a:pt x="2129496" y="30555"/>
                  </a:lnTo>
                  <a:moveTo>
                    <a:pt x="2297509" y="141333"/>
                  </a:moveTo>
                  <a:lnTo>
                    <a:pt x="2297509" y="94129"/>
                  </a:lnTo>
                  <a:cubicBezTo>
                    <a:pt x="2297509" y="83216"/>
                    <a:pt x="2294466" y="74714"/>
                    <a:pt x="2288253" y="68750"/>
                  </a:cubicBezTo>
                  <a:cubicBezTo>
                    <a:pt x="2282166" y="62913"/>
                    <a:pt x="2272909" y="59867"/>
                    <a:pt x="2260483" y="59867"/>
                  </a:cubicBezTo>
                  <a:cubicBezTo>
                    <a:pt x="2249197" y="59867"/>
                    <a:pt x="2237024" y="62278"/>
                    <a:pt x="2223964" y="66973"/>
                  </a:cubicBezTo>
                  <a:lnTo>
                    <a:pt x="2228528" y="80043"/>
                  </a:lnTo>
                  <a:cubicBezTo>
                    <a:pt x="2239814" y="76364"/>
                    <a:pt x="2249197" y="74587"/>
                    <a:pt x="2257059" y="74587"/>
                  </a:cubicBezTo>
                  <a:cubicBezTo>
                    <a:pt x="2264540" y="74587"/>
                    <a:pt x="2269993" y="76110"/>
                    <a:pt x="2273670" y="79282"/>
                  </a:cubicBezTo>
                  <a:cubicBezTo>
                    <a:pt x="2277221" y="82454"/>
                    <a:pt x="2279123" y="87657"/>
                    <a:pt x="2279123" y="94890"/>
                  </a:cubicBezTo>
                  <a:lnTo>
                    <a:pt x="2279123" y="102630"/>
                  </a:lnTo>
                  <a:lnTo>
                    <a:pt x="2262765" y="102630"/>
                  </a:lnTo>
                  <a:cubicBezTo>
                    <a:pt x="2247929" y="102630"/>
                    <a:pt x="2236517" y="105549"/>
                    <a:pt x="2228402" y="111386"/>
                  </a:cubicBezTo>
                  <a:cubicBezTo>
                    <a:pt x="2220413" y="117223"/>
                    <a:pt x="2216356" y="125725"/>
                    <a:pt x="2216356" y="136638"/>
                  </a:cubicBezTo>
                  <a:cubicBezTo>
                    <a:pt x="2216356" y="145901"/>
                    <a:pt x="2219272" y="153388"/>
                    <a:pt x="2225358" y="159225"/>
                  </a:cubicBezTo>
                  <a:cubicBezTo>
                    <a:pt x="2231318" y="164935"/>
                    <a:pt x="2239560" y="167727"/>
                    <a:pt x="2249958" y="167727"/>
                  </a:cubicBezTo>
                  <a:cubicBezTo>
                    <a:pt x="2263906" y="167727"/>
                    <a:pt x="2274431" y="162651"/>
                    <a:pt x="2281532" y="152373"/>
                  </a:cubicBezTo>
                  <a:cubicBezTo>
                    <a:pt x="2283054" y="157321"/>
                    <a:pt x="2285590" y="160874"/>
                    <a:pt x="2288887" y="163285"/>
                  </a:cubicBezTo>
                  <a:cubicBezTo>
                    <a:pt x="2292184" y="165570"/>
                    <a:pt x="2296621" y="167092"/>
                    <a:pt x="2302074" y="167727"/>
                  </a:cubicBezTo>
                  <a:lnTo>
                    <a:pt x="2306385" y="155291"/>
                  </a:lnTo>
                  <a:cubicBezTo>
                    <a:pt x="2303342" y="154149"/>
                    <a:pt x="2301186" y="152626"/>
                    <a:pt x="2299665" y="150596"/>
                  </a:cubicBezTo>
                  <a:cubicBezTo>
                    <a:pt x="2298270" y="148693"/>
                    <a:pt x="2297509" y="145520"/>
                    <a:pt x="2297509" y="141333"/>
                  </a:cubicBezTo>
                  <a:moveTo>
                    <a:pt x="2254143" y="154276"/>
                  </a:moveTo>
                  <a:cubicBezTo>
                    <a:pt x="2248183" y="154276"/>
                    <a:pt x="2243618" y="152753"/>
                    <a:pt x="2240575" y="149581"/>
                  </a:cubicBezTo>
                  <a:cubicBezTo>
                    <a:pt x="2237532" y="146409"/>
                    <a:pt x="2236010" y="141840"/>
                    <a:pt x="2236010" y="135623"/>
                  </a:cubicBezTo>
                  <a:cubicBezTo>
                    <a:pt x="2236010" y="121538"/>
                    <a:pt x="2245774" y="114558"/>
                    <a:pt x="2265175" y="114558"/>
                  </a:cubicBezTo>
                  <a:lnTo>
                    <a:pt x="2279123" y="114558"/>
                  </a:lnTo>
                  <a:lnTo>
                    <a:pt x="2279123" y="138161"/>
                  </a:lnTo>
                  <a:cubicBezTo>
                    <a:pt x="2273036" y="148946"/>
                    <a:pt x="2264794" y="154276"/>
                    <a:pt x="2254143" y="154276"/>
                  </a:cubicBezTo>
                  <a:moveTo>
                    <a:pt x="2433441" y="62278"/>
                  </a:moveTo>
                  <a:lnTo>
                    <a:pt x="2414168" y="152880"/>
                  </a:lnTo>
                  <a:lnTo>
                    <a:pt x="2394386" y="62278"/>
                  </a:lnTo>
                  <a:lnTo>
                    <a:pt x="2373718" y="62278"/>
                  </a:lnTo>
                  <a:lnTo>
                    <a:pt x="2352795" y="152880"/>
                  </a:lnTo>
                  <a:lnTo>
                    <a:pt x="2333775" y="62278"/>
                  </a:lnTo>
                  <a:lnTo>
                    <a:pt x="2315388" y="62278"/>
                  </a:lnTo>
                  <a:lnTo>
                    <a:pt x="2339988" y="165443"/>
                  </a:lnTo>
                  <a:lnTo>
                    <a:pt x="2364461" y="165443"/>
                  </a:lnTo>
                  <a:lnTo>
                    <a:pt x="2383481" y="78521"/>
                  </a:lnTo>
                  <a:lnTo>
                    <a:pt x="2401995" y="165443"/>
                  </a:lnTo>
                  <a:lnTo>
                    <a:pt x="2426974" y="165443"/>
                  </a:lnTo>
                  <a:lnTo>
                    <a:pt x="2451067" y="62278"/>
                  </a:lnTo>
                  <a:lnTo>
                    <a:pt x="2433441" y="62278"/>
                  </a:lnTo>
                  <a:moveTo>
                    <a:pt x="2655600" y="165443"/>
                  </a:moveTo>
                  <a:lnTo>
                    <a:pt x="2674620" y="165443"/>
                  </a:lnTo>
                  <a:lnTo>
                    <a:pt x="2674620" y="30555"/>
                  </a:lnTo>
                  <a:lnTo>
                    <a:pt x="2655600" y="30555"/>
                  </a:lnTo>
                  <a:lnTo>
                    <a:pt x="2655600" y="165443"/>
                  </a:lnTo>
                  <a:moveTo>
                    <a:pt x="2747405" y="59867"/>
                  </a:moveTo>
                  <a:cubicBezTo>
                    <a:pt x="2740684" y="59867"/>
                    <a:pt x="2734597" y="61517"/>
                    <a:pt x="2729018" y="64562"/>
                  </a:cubicBezTo>
                  <a:cubicBezTo>
                    <a:pt x="2723439" y="67735"/>
                    <a:pt x="2718874" y="72049"/>
                    <a:pt x="2715070" y="77506"/>
                  </a:cubicBezTo>
                  <a:lnTo>
                    <a:pt x="2713548" y="62278"/>
                  </a:lnTo>
                  <a:lnTo>
                    <a:pt x="2697698" y="62278"/>
                  </a:lnTo>
                  <a:lnTo>
                    <a:pt x="2697698" y="165443"/>
                  </a:lnTo>
                  <a:lnTo>
                    <a:pt x="2716084" y="165443"/>
                  </a:lnTo>
                  <a:lnTo>
                    <a:pt x="2716084" y="92225"/>
                  </a:lnTo>
                  <a:cubicBezTo>
                    <a:pt x="2719888" y="86388"/>
                    <a:pt x="2723819" y="81820"/>
                    <a:pt x="2728130" y="78648"/>
                  </a:cubicBezTo>
                  <a:cubicBezTo>
                    <a:pt x="2732442" y="75602"/>
                    <a:pt x="2737387" y="73953"/>
                    <a:pt x="2742966" y="73953"/>
                  </a:cubicBezTo>
                  <a:cubicBezTo>
                    <a:pt x="2748419" y="73953"/>
                    <a:pt x="2752604" y="75475"/>
                    <a:pt x="2755393" y="78521"/>
                  </a:cubicBezTo>
                  <a:cubicBezTo>
                    <a:pt x="2758183" y="81439"/>
                    <a:pt x="2759578" y="86642"/>
                    <a:pt x="2759578" y="94002"/>
                  </a:cubicBezTo>
                  <a:lnTo>
                    <a:pt x="2759578" y="165443"/>
                  </a:lnTo>
                  <a:lnTo>
                    <a:pt x="2778091" y="165443"/>
                  </a:lnTo>
                  <a:lnTo>
                    <a:pt x="2778091" y="91464"/>
                  </a:lnTo>
                  <a:cubicBezTo>
                    <a:pt x="2778091" y="81566"/>
                    <a:pt x="2775301" y="73953"/>
                    <a:pt x="2769975" y="68369"/>
                  </a:cubicBezTo>
                  <a:cubicBezTo>
                    <a:pt x="2764523" y="62659"/>
                    <a:pt x="2757042" y="59867"/>
                    <a:pt x="2747405" y="59867"/>
                  </a:cubicBezTo>
                  <a:moveTo>
                    <a:pt x="2863809" y="62278"/>
                  </a:moveTo>
                  <a:lnTo>
                    <a:pt x="2836420" y="149327"/>
                  </a:lnTo>
                  <a:lnTo>
                    <a:pt x="2808777" y="62278"/>
                  </a:lnTo>
                  <a:lnTo>
                    <a:pt x="2788742" y="62278"/>
                  </a:lnTo>
                  <a:lnTo>
                    <a:pt x="2825135" y="165443"/>
                  </a:lnTo>
                  <a:lnTo>
                    <a:pt x="2847452" y="165443"/>
                  </a:lnTo>
                  <a:lnTo>
                    <a:pt x="2883337" y="62278"/>
                  </a:lnTo>
                  <a:lnTo>
                    <a:pt x="2863809" y="62278"/>
                  </a:lnTo>
                  <a:moveTo>
                    <a:pt x="2975268" y="110752"/>
                  </a:moveTo>
                  <a:cubicBezTo>
                    <a:pt x="2975268" y="94890"/>
                    <a:pt x="2971591" y="82454"/>
                    <a:pt x="2964110" y="73445"/>
                  </a:cubicBezTo>
                  <a:cubicBezTo>
                    <a:pt x="2956629" y="64436"/>
                    <a:pt x="2945851" y="59867"/>
                    <a:pt x="2931776" y="59867"/>
                  </a:cubicBezTo>
                  <a:cubicBezTo>
                    <a:pt x="2922899" y="59867"/>
                    <a:pt x="2915038" y="62278"/>
                    <a:pt x="2908444" y="66973"/>
                  </a:cubicBezTo>
                  <a:cubicBezTo>
                    <a:pt x="2901850" y="71668"/>
                    <a:pt x="2896778" y="78140"/>
                    <a:pt x="2893228" y="86388"/>
                  </a:cubicBezTo>
                  <a:cubicBezTo>
                    <a:pt x="2889677" y="94763"/>
                    <a:pt x="2887902" y="104153"/>
                    <a:pt x="2887902" y="114939"/>
                  </a:cubicBezTo>
                  <a:cubicBezTo>
                    <a:pt x="2887902" y="131308"/>
                    <a:pt x="2892086" y="144251"/>
                    <a:pt x="2900202" y="153642"/>
                  </a:cubicBezTo>
                  <a:cubicBezTo>
                    <a:pt x="2908444" y="163032"/>
                    <a:pt x="2919983" y="167727"/>
                    <a:pt x="2934565" y="167727"/>
                  </a:cubicBezTo>
                  <a:cubicBezTo>
                    <a:pt x="2948006" y="167727"/>
                    <a:pt x="2960306" y="163539"/>
                    <a:pt x="2971465" y="154910"/>
                  </a:cubicBezTo>
                  <a:lnTo>
                    <a:pt x="2963476" y="144125"/>
                  </a:lnTo>
                  <a:cubicBezTo>
                    <a:pt x="2958784" y="147170"/>
                    <a:pt x="2954346" y="149454"/>
                    <a:pt x="2950035" y="150977"/>
                  </a:cubicBezTo>
                  <a:cubicBezTo>
                    <a:pt x="2945724" y="152373"/>
                    <a:pt x="2941159" y="153134"/>
                    <a:pt x="2936087" y="153134"/>
                  </a:cubicBezTo>
                  <a:cubicBezTo>
                    <a:pt x="2927971" y="153134"/>
                    <a:pt x="2921504" y="150469"/>
                    <a:pt x="2916432" y="145013"/>
                  </a:cubicBezTo>
                  <a:cubicBezTo>
                    <a:pt x="2911360" y="139683"/>
                    <a:pt x="2908317" y="131308"/>
                    <a:pt x="2907556" y="120015"/>
                  </a:cubicBezTo>
                  <a:lnTo>
                    <a:pt x="2974888" y="120015"/>
                  </a:lnTo>
                  <a:cubicBezTo>
                    <a:pt x="2975142" y="116842"/>
                    <a:pt x="2975268" y="113797"/>
                    <a:pt x="2975268" y="110752"/>
                  </a:cubicBezTo>
                  <a:moveTo>
                    <a:pt x="2957136" y="106691"/>
                  </a:moveTo>
                  <a:lnTo>
                    <a:pt x="2907556" y="106691"/>
                  </a:lnTo>
                  <a:cubicBezTo>
                    <a:pt x="2908951" y="84992"/>
                    <a:pt x="2917067" y="74206"/>
                    <a:pt x="2932283" y="74206"/>
                  </a:cubicBezTo>
                  <a:cubicBezTo>
                    <a:pt x="2940525" y="74206"/>
                    <a:pt x="2946738" y="76871"/>
                    <a:pt x="2950923" y="82201"/>
                  </a:cubicBezTo>
                  <a:cubicBezTo>
                    <a:pt x="2954980" y="87530"/>
                    <a:pt x="2957136" y="95398"/>
                    <a:pt x="2957136" y="105549"/>
                  </a:cubicBezTo>
                  <a:lnTo>
                    <a:pt x="2957136" y="106691"/>
                  </a:lnTo>
                  <a:moveTo>
                    <a:pt x="3029413" y="59867"/>
                  </a:moveTo>
                  <a:cubicBezTo>
                    <a:pt x="3022186" y="59867"/>
                    <a:pt x="3015718" y="61136"/>
                    <a:pt x="3009886" y="63547"/>
                  </a:cubicBezTo>
                  <a:cubicBezTo>
                    <a:pt x="3004053" y="65958"/>
                    <a:pt x="2999488" y="69384"/>
                    <a:pt x="2996318" y="73699"/>
                  </a:cubicBezTo>
                  <a:cubicBezTo>
                    <a:pt x="2993021" y="78013"/>
                    <a:pt x="2991373" y="82962"/>
                    <a:pt x="2991373" y="88291"/>
                  </a:cubicBezTo>
                  <a:cubicBezTo>
                    <a:pt x="2991373" y="95778"/>
                    <a:pt x="2993909" y="101869"/>
                    <a:pt x="2998854" y="106691"/>
                  </a:cubicBezTo>
                  <a:cubicBezTo>
                    <a:pt x="3003926" y="111513"/>
                    <a:pt x="3012041" y="115320"/>
                    <a:pt x="3023200" y="118238"/>
                  </a:cubicBezTo>
                  <a:cubicBezTo>
                    <a:pt x="3030174" y="120015"/>
                    <a:pt x="3035500" y="121791"/>
                    <a:pt x="3039050" y="123441"/>
                  </a:cubicBezTo>
                  <a:cubicBezTo>
                    <a:pt x="3042727" y="125091"/>
                    <a:pt x="3045264" y="126994"/>
                    <a:pt x="3046658" y="129151"/>
                  </a:cubicBezTo>
                  <a:cubicBezTo>
                    <a:pt x="3048180" y="131308"/>
                    <a:pt x="3048941" y="134100"/>
                    <a:pt x="3048941" y="137653"/>
                  </a:cubicBezTo>
                  <a:cubicBezTo>
                    <a:pt x="3048941" y="142475"/>
                    <a:pt x="3046912" y="146282"/>
                    <a:pt x="3042727" y="149073"/>
                  </a:cubicBezTo>
                  <a:cubicBezTo>
                    <a:pt x="3038670" y="151865"/>
                    <a:pt x="3033217" y="153261"/>
                    <a:pt x="3026243" y="153261"/>
                  </a:cubicBezTo>
                  <a:cubicBezTo>
                    <a:pt x="3015465" y="153261"/>
                    <a:pt x="3005574" y="149962"/>
                    <a:pt x="2996572" y="143363"/>
                  </a:cubicBezTo>
                  <a:lnTo>
                    <a:pt x="2986808" y="154276"/>
                  </a:lnTo>
                  <a:cubicBezTo>
                    <a:pt x="2997333" y="163285"/>
                    <a:pt x="3010647" y="167727"/>
                    <a:pt x="3026624" y="167727"/>
                  </a:cubicBezTo>
                  <a:cubicBezTo>
                    <a:pt x="3038290" y="167727"/>
                    <a:pt x="3048180" y="165062"/>
                    <a:pt x="3056169" y="159732"/>
                  </a:cubicBezTo>
                  <a:cubicBezTo>
                    <a:pt x="3064284" y="154403"/>
                    <a:pt x="3068342" y="146662"/>
                    <a:pt x="3068342" y="136511"/>
                  </a:cubicBezTo>
                  <a:cubicBezTo>
                    <a:pt x="3068342" y="127882"/>
                    <a:pt x="3065426" y="121030"/>
                    <a:pt x="3059592" y="116081"/>
                  </a:cubicBezTo>
                  <a:cubicBezTo>
                    <a:pt x="3053759" y="111132"/>
                    <a:pt x="3045010" y="107199"/>
                    <a:pt x="3033217" y="104280"/>
                  </a:cubicBezTo>
                  <a:cubicBezTo>
                    <a:pt x="3024722" y="102123"/>
                    <a:pt x="3018762" y="99839"/>
                    <a:pt x="3015465" y="97428"/>
                  </a:cubicBezTo>
                  <a:cubicBezTo>
                    <a:pt x="3012295" y="95144"/>
                    <a:pt x="3010647" y="91844"/>
                    <a:pt x="3010647" y="87657"/>
                  </a:cubicBezTo>
                  <a:cubicBezTo>
                    <a:pt x="3010647" y="83470"/>
                    <a:pt x="3012295" y="80170"/>
                    <a:pt x="3015845" y="77759"/>
                  </a:cubicBezTo>
                  <a:cubicBezTo>
                    <a:pt x="3019269" y="75348"/>
                    <a:pt x="3024088" y="74206"/>
                    <a:pt x="3030047" y="74206"/>
                  </a:cubicBezTo>
                  <a:cubicBezTo>
                    <a:pt x="3034866" y="74206"/>
                    <a:pt x="3039431" y="74968"/>
                    <a:pt x="3043742" y="76364"/>
                  </a:cubicBezTo>
                  <a:cubicBezTo>
                    <a:pt x="3048180" y="77759"/>
                    <a:pt x="3052745" y="80043"/>
                    <a:pt x="3057564" y="82962"/>
                  </a:cubicBezTo>
                  <a:lnTo>
                    <a:pt x="3065299" y="71668"/>
                  </a:lnTo>
                  <a:cubicBezTo>
                    <a:pt x="3060099" y="67735"/>
                    <a:pt x="3054647" y="64816"/>
                    <a:pt x="3048941" y="62786"/>
                  </a:cubicBezTo>
                  <a:cubicBezTo>
                    <a:pt x="3043108" y="60883"/>
                    <a:pt x="3036641" y="59867"/>
                    <a:pt x="3029413" y="59867"/>
                  </a:cubicBezTo>
                  <a:moveTo>
                    <a:pt x="3140746" y="148820"/>
                  </a:moveTo>
                  <a:cubicBezTo>
                    <a:pt x="3135547" y="151484"/>
                    <a:pt x="3130855" y="152880"/>
                    <a:pt x="3126671" y="152880"/>
                  </a:cubicBezTo>
                  <a:cubicBezTo>
                    <a:pt x="3122106" y="152880"/>
                    <a:pt x="3118936" y="151738"/>
                    <a:pt x="3116907" y="149327"/>
                  </a:cubicBezTo>
                  <a:cubicBezTo>
                    <a:pt x="3115005" y="146916"/>
                    <a:pt x="3113990" y="142983"/>
                    <a:pt x="3113990" y="137653"/>
                  </a:cubicBezTo>
                  <a:lnTo>
                    <a:pt x="3113990" y="76110"/>
                  </a:lnTo>
                  <a:lnTo>
                    <a:pt x="3137069" y="76110"/>
                  </a:lnTo>
                  <a:lnTo>
                    <a:pt x="3139098" y="62278"/>
                  </a:lnTo>
                  <a:lnTo>
                    <a:pt x="3113990" y="62278"/>
                  </a:lnTo>
                  <a:lnTo>
                    <a:pt x="3113990" y="36773"/>
                  </a:lnTo>
                  <a:lnTo>
                    <a:pt x="3095605" y="38930"/>
                  </a:lnTo>
                  <a:lnTo>
                    <a:pt x="3095605" y="62278"/>
                  </a:lnTo>
                  <a:lnTo>
                    <a:pt x="3077218" y="62278"/>
                  </a:lnTo>
                  <a:lnTo>
                    <a:pt x="3077218" y="76110"/>
                  </a:lnTo>
                  <a:lnTo>
                    <a:pt x="3095605" y="76110"/>
                  </a:lnTo>
                  <a:lnTo>
                    <a:pt x="3095605" y="138414"/>
                  </a:lnTo>
                  <a:cubicBezTo>
                    <a:pt x="3095605" y="147931"/>
                    <a:pt x="3098140" y="155164"/>
                    <a:pt x="3103086" y="160240"/>
                  </a:cubicBezTo>
                  <a:cubicBezTo>
                    <a:pt x="3108158" y="165316"/>
                    <a:pt x="3115132" y="167727"/>
                    <a:pt x="3124135" y="167727"/>
                  </a:cubicBezTo>
                  <a:cubicBezTo>
                    <a:pt x="3132885" y="167727"/>
                    <a:pt x="3140746" y="165443"/>
                    <a:pt x="3147720" y="160748"/>
                  </a:cubicBezTo>
                  <a:lnTo>
                    <a:pt x="3140746" y="148820"/>
                  </a:lnTo>
                  <a:moveTo>
                    <a:pt x="3268817" y="59867"/>
                  </a:moveTo>
                  <a:cubicBezTo>
                    <a:pt x="3261970" y="59867"/>
                    <a:pt x="3256136" y="61517"/>
                    <a:pt x="3251064" y="64689"/>
                  </a:cubicBezTo>
                  <a:cubicBezTo>
                    <a:pt x="3246119" y="67862"/>
                    <a:pt x="3241428" y="72430"/>
                    <a:pt x="3237370" y="78521"/>
                  </a:cubicBezTo>
                  <a:cubicBezTo>
                    <a:pt x="3235341" y="72684"/>
                    <a:pt x="3232044" y="68115"/>
                    <a:pt x="3227479" y="64816"/>
                  </a:cubicBezTo>
                  <a:cubicBezTo>
                    <a:pt x="3222787" y="61517"/>
                    <a:pt x="3217208" y="59867"/>
                    <a:pt x="3210741" y="59867"/>
                  </a:cubicBezTo>
                  <a:cubicBezTo>
                    <a:pt x="3198314" y="59867"/>
                    <a:pt x="3188043" y="65704"/>
                    <a:pt x="3180182" y="77379"/>
                  </a:cubicBezTo>
                  <a:lnTo>
                    <a:pt x="3178660" y="62278"/>
                  </a:lnTo>
                  <a:lnTo>
                    <a:pt x="3162810" y="62278"/>
                  </a:lnTo>
                  <a:lnTo>
                    <a:pt x="3162810" y="165443"/>
                  </a:lnTo>
                  <a:lnTo>
                    <a:pt x="3181196" y="165443"/>
                  </a:lnTo>
                  <a:lnTo>
                    <a:pt x="3181196" y="92225"/>
                  </a:lnTo>
                  <a:cubicBezTo>
                    <a:pt x="3185253" y="86007"/>
                    <a:pt x="3189058" y="81439"/>
                    <a:pt x="3192608" y="78521"/>
                  </a:cubicBezTo>
                  <a:cubicBezTo>
                    <a:pt x="3196286" y="75475"/>
                    <a:pt x="3200724" y="73953"/>
                    <a:pt x="3206049" y="73953"/>
                  </a:cubicBezTo>
                  <a:cubicBezTo>
                    <a:pt x="3215940" y="73953"/>
                    <a:pt x="3220885" y="80678"/>
                    <a:pt x="3220885" y="94002"/>
                  </a:cubicBezTo>
                  <a:lnTo>
                    <a:pt x="3220885" y="165443"/>
                  </a:lnTo>
                  <a:lnTo>
                    <a:pt x="3239398" y="165443"/>
                  </a:lnTo>
                  <a:lnTo>
                    <a:pt x="3239398" y="92225"/>
                  </a:lnTo>
                  <a:cubicBezTo>
                    <a:pt x="3243456" y="85881"/>
                    <a:pt x="3247387" y="81312"/>
                    <a:pt x="3250938" y="78394"/>
                  </a:cubicBezTo>
                  <a:cubicBezTo>
                    <a:pt x="3254615" y="75475"/>
                    <a:pt x="3259053" y="73953"/>
                    <a:pt x="3264252" y="73953"/>
                  </a:cubicBezTo>
                  <a:cubicBezTo>
                    <a:pt x="3274142" y="73953"/>
                    <a:pt x="3279088" y="80678"/>
                    <a:pt x="3279088" y="94002"/>
                  </a:cubicBezTo>
                  <a:lnTo>
                    <a:pt x="3279088" y="165443"/>
                  </a:lnTo>
                  <a:lnTo>
                    <a:pt x="3297474" y="165443"/>
                  </a:lnTo>
                  <a:lnTo>
                    <a:pt x="3297474" y="91464"/>
                  </a:lnTo>
                  <a:cubicBezTo>
                    <a:pt x="3297474" y="81820"/>
                    <a:pt x="3294938" y="74079"/>
                    <a:pt x="3289612" y="68369"/>
                  </a:cubicBezTo>
                  <a:cubicBezTo>
                    <a:pt x="3284413" y="62786"/>
                    <a:pt x="3277566" y="59867"/>
                    <a:pt x="3268817" y="59867"/>
                  </a:cubicBezTo>
                  <a:moveTo>
                    <a:pt x="3402340" y="110752"/>
                  </a:moveTo>
                  <a:cubicBezTo>
                    <a:pt x="3402340" y="94890"/>
                    <a:pt x="3398535" y="82454"/>
                    <a:pt x="3391054" y="73445"/>
                  </a:cubicBezTo>
                  <a:cubicBezTo>
                    <a:pt x="3383573" y="64436"/>
                    <a:pt x="3372922" y="59867"/>
                    <a:pt x="3358846" y="59867"/>
                  </a:cubicBezTo>
                  <a:cubicBezTo>
                    <a:pt x="3349844" y="59867"/>
                    <a:pt x="3342109" y="62278"/>
                    <a:pt x="3335515" y="66973"/>
                  </a:cubicBezTo>
                  <a:cubicBezTo>
                    <a:pt x="3328921" y="71668"/>
                    <a:pt x="3323722" y="78140"/>
                    <a:pt x="3320298" y="86388"/>
                  </a:cubicBezTo>
                  <a:cubicBezTo>
                    <a:pt x="3316748" y="94763"/>
                    <a:pt x="3314973" y="104153"/>
                    <a:pt x="3314973" y="114939"/>
                  </a:cubicBezTo>
                  <a:cubicBezTo>
                    <a:pt x="3314973" y="131308"/>
                    <a:pt x="3319031" y="144251"/>
                    <a:pt x="3327272" y="153642"/>
                  </a:cubicBezTo>
                  <a:cubicBezTo>
                    <a:pt x="3335515" y="163032"/>
                    <a:pt x="3346927" y="167727"/>
                    <a:pt x="3361636" y="167727"/>
                  </a:cubicBezTo>
                  <a:cubicBezTo>
                    <a:pt x="3374950" y="167727"/>
                    <a:pt x="3387251" y="163539"/>
                    <a:pt x="3398535" y="154910"/>
                  </a:cubicBezTo>
                  <a:lnTo>
                    <a:pt x="3390547" y="144125"/>
                  </a:lnTo>
                  <a:cubicBezTo>
                    <a:pt x="3385855" y="147170"/>
                    <a:pt x="3381290" y="149454"/>
                    <a:pt x="3377106" y="150977"/>
                  </a:cubicBezTo>
                  <a:cubicBezTo>
                    <a:pt x="3372795" y="152373"/>
                    <a:pt x="3368103" y="153134"/>
                    <a:pt x="3363031" y="153134"/>
                  </a:cubicBezTo>
                  <a:cubicBezTo>
                    <a:pt x="3355042" y="153134"/>
                    <a:pt x="3348449" y="150469"/>
                    <a:pt x="3343377" y="145013"/>
                  </a:cubicBezTo>
                  <a:cubicBezTo>
                    <a:pt x="3338304" y="139683"/>
                    <a:pt x="3335388" y="131308"/>
                    <a:pt x="3334627" y="120015"/>
                  </a:cubicBezTo>
                  <a:lnTo>
                    <a:pt x="3401959" y="120015"/>
                  </a:lnTo>
                  <a:cubicBezTo>
                    <a:pt x="3402213" y="116842"/>
                    <a:pt x="3402340" y="113797"/>
                    <a:pt x="3402340" y="110752"/>
                  </a:cubicBezTo>
                  <a:moveTo>
                    <a:pt x="3384080" y="106691"/>
                  </a:moveTo>
                  <a:lnTo>
                    <a:pt x="3334627" y="106691"/>
                  </a:lnTo>
                  <a:cubicBezTo>
                    <a:pt x="3335895" y="84992"/>
                    <a:pt x="3344137" y="74206"/>
                    <a:pt x="3359227" y="74206"/>
                  </a:cubicBezTo>
                  <a:cubicBezTo>
                    <a:pt x="3367469" y="74206"/>
                    <a:pt x="3373683" y="76871"/>
                    <a:pt x="3377867" y="82201"/>
                  </a:cubicBezTo>
                  <a:cubicBezTo>
                    <a:pt x="3382051" y="87530"/>
                    <a:pt x="3384080" y="95398"/>
                    <a:pt x="3384080" y="105549"/>
                  </a:cubicBezTo>
                  <a:lnTo>
                    <a:pt x="3384080" y="106691"/>
                  </a:lnTo>
                  <a:moveTo>
                    <a:pt x="3469545" y="59867"/>
                  </a:moveTo>
                  <a:cubicBezTo>
                    <a:pt x="3462824" y="59867"/>
                    <a:pt x="3456738" y="61517"/>
                    <a:pt x="3451159" y="64562"/>
                  </a:cubicBezTo>
                  <a:cubicBezTo>
                    <a:pt x="3445579" y="67735"/>
                    <a:pt x="3441015" y="72049"/>
                    <a:pt x="3437211" y="77506"/>
                  </a:cubicBezTo>
                  <a:lnTo>
                    <a:pt x="3435562" y="62278"/>
                  </a:lnTo>
                  <a:lnTo>
                    <a:pt x="3419838" y="62278"/>
                  </a:lnTo>
                  <a:lnTo>
                    <a:pt x="3419838" y="165443"/>
                  </a:lnTo>
                  <a:lnTo>
                    <a:pt x="3438225" y="165443"/>
                  </a:lnTo>
                  <a:lnTo>
                    <a:pt x="3438225" y="92225"/>
                  </a:lnTo>
                  <a:cubicBezTo>
                    <a:pt x="3441902" y="86388"/>
                    <a:pt x="3445959" y="81820"/>
                    <a:pt x="3450271" y="78648"/>
                  </a:cubicBezTo>
                  <a:cubicBezTo>
                    <a:pt x="3454583" y="75602"/>
                    <a:pt x="3459527" y="73953"/>
                    <a:pt x="3465107" y="73953"/>
                  </a:cubicBezTo>
                  <a:cubicBezTo>
                    <a:pt x="3470559" y="73953"/>
                    <a:pt x="3474744" y="75475"/>
                    <a:pt x="3477534" y="78521"/>
                  </a:cubicBezTo>
                  <a:cubicBezTo>
                    <a:pt x="3480323" y="81439"/>
                    <a:pt x="3481718" y="86642"/>
                    <a:pt x="3481718" y="94002"/>
                  </a:cubicBezTo>
                  <a:lnTo>
                    <a:pt x="3481718" y="165443"/>
                  </a:lnTo>
                  <a:lnTo>
                    <a:pt x="3500231" y="165443"/>
                  </a:lnTo>
                  <a:lnTo>
                    <a:pt x="3500231" y="91464"/>
                  </a:lnTo>
                  <a:cubicBezTo>
                    <a:pt x="3500231" y="81566"/>
                    <a:pt x="3497442" y="73953"/>
                    <a:pt x="3491989" y="68369"/>
                  </a:cubicBezTo>
                  <a:cubicBezTo>
                    <a:pt x="3486663" y="62659"/>
                    <a:pt x="3479182" y="59867"/>
                    <a:pt x="3469545" y="59867"/>
                  </a:cubicBezTo>
                  <a:moveTo>
                    <a:pt x="3579610" y="148820"/>
                  </a:moveTo>
                  <a:cubicBezTo>
                    <a:pt x="3574284" y="151484"/>
                    <a:pt x="3569719" y="152880"/>
                    <a:pt x="3565535" y="152880"/>
                  </a:cubicBezTo>
                  <a:cubicBezTo>
                    <a:pt x="3560969" y="152880"/>
                    <a:pt x="3557799" y="151738"/>
                    <a:pt x="3555771" y="149327"/>
                  </a:cubicBezTo>
                  <a:cubicBezTo>
                    <a:pt x="3553869" y="146916"/>
                    <a:pt x="3552855" y="142983"/>
                    <a:pt x="3552855" y="137653"/>
                  </a:cubicBezTo>
                  <a:lnTo>
                    <a:pt x="3552855" y="76110"/>
                  </a:lnTo>
                  <a:lnTo>
                    <a:pt x="3575932" y="76110"/>
                  </a:lnTo>
                  <a:lnTo>
                    <a:pt x="3577961" y="62278"/>
                  </a:lnTo>
                  <a:lnTo>
                    <a:pt x="3552855" y="62278"/>
                  </a:lnTo>
                  <a:lnTo>
                    <a:pt x="3552855" y="36773"/>
                  </a:lnTo>
                  <a:lnTo>
                    <a:pt x="3534468" y="38930"/>
                  </a:lnTo>
                  <a:lnTo>
                    <a:pt x="3534468" y="62278"/>
                  </a:lnTo>
                  <a:lnTo>
                    <a:pt x="3515955" y="62278"/>
                  </a:lnTo>
                  <a:lnTo>
                    <a:pt x="3515955" y="76110"/>
                  </a:lnTo>
                  <a:lnTo>
                    <a:pt x="3534468" y="76110"/>
                  </a:lnTo>
                  <a:lnTo>
                    <a:pt x="3534468" y="138414"/>
                  </a:lnTo>
                  <a:cubicBezTo>
                    <a:pt x="3534468" y="147931"/>
                    <a:pt x="3537004" y="155164"/>
                    <a:pt x="3541949" y="160240"/>
                  </a:cubicBezTo>
                  <a:cubicBezTo>
                    <a:pt x="3547021" y="165316"/>
                    <a:pt x="3553995" y="167727"/>
                    <a:pt x="3562872" y="167727"/>
                  </a:cubicBezTo>
                  <a:cubicBezTo>
                    <a:pt x="3571748" y="167727"/>
                    <a:pt x="3579610" y="165443"/>
                    <a:pt x="3586584" y="160748"/>
                  </a:cubicBezTo>
                  <a:lnTo>
                    <a:pt x="3579610" y="148820"/>
                  </a:lnTo>
                </a:path>
              </a:pathLst>
            </a:custGeom>
            <a:solidFill>
              <a:srgbClr val="FFFFFF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B84D94-D36D-4B38-946A-95D2AC45648B}"/>
                </a:ext>
              </a:extLst>
            </p:cNvPr>
            <p:cNvSpPr/>
            <p:nvPr/>
          </p:nvSpPr>
          <p:spPr>
            <a:xfrm>
              <a:off x="7125711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616 w 38040"/>
                <a:gd name="connsiteY1" fmla="*/ 160874 h 164961"/>
                <a:gd name="connsiteX2" fmla="*/ 27616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616" y="160874"/>
                  </a:lnTo>
                  <a:lnTo>
                    <a:pt x="27616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101B951-EC7A-45B4-8403-BFCFE27965A1}"/>
                </a:ext>
              </a:extLst>
            </p:cNvPr>
            <p:cNvSpPr/>
            <p:nvPr/>
          </p:nvSpPr>
          <p:spPr>
            <a:xfrm>
              <a:off x="8430762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490 w 38040"/>
                <a:gd name="connsiteY1" fmla="*/ 160874 h 164961"/>
                <a:gd name="connsiteX2" fmla="*/ 27490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490" y="160874"/>
                  </a:lnTo>
                  <a:lnTo>
                    <a:pt x="27490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D1E284-7188-47AF-8D6A-12EB05F243B1}"/>
              </a:ext>
            </a:extLst>
          </p:cNvPr>
          <p:cNvGrpSpPr/>
          <p:nvPr/>
        </p:nvGrpSpPr>
        <p:grpSpPr>
          <a:xfrm>
            <a:off x="4083683" y="5272097"/>
            <a:ext cx="2526034" cy="507574"/>
            <a:chOff x="6444540" y="4170362"/>
            <a:chExt cx="2526034" cy="50757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130C965-999C-4FE8-86B5-D7FF21C817FB}"/>
                </a:ext>
              </a:extLst>
            </p:cNvPr>
            <p:cNvSpPr/>
            <p:nvPr/>
          </p:nvSpPr>
          <p:spPr>
            <a:xfrm>
              <a:off x="7798778" y="4176694"/>
              <a:ext cx="494530" cy="494884"/>
            </a:xfrm>
            <a:custGeom>
              <a:avLst/>
              <a:gdLst>
                <a:gd name="connsiteX0" fmla="*/ 491968 w 494529"/>
                <a:gd name="connsiteY0" fmla="*/ 449811 h 494884"/>
                <a:gd name="connsiteX1" fmla="*/ 491968 w 494529"/>
                <a:gd name="connsiteY1" fmla="*/ 55172 h 494884"/>
                <a:gd name="connsiteX2" fmla="*/ 449489 w 494529"/>
                <a:gd name="connsiteY2" fmla="*/ 12663 h 494884"/>
                <a:gd name="connsiteX3" fmla="*/ 55006 w 494529"/>
                <a:gd name="connsiteY3" fmla="*/ 12663 h 494884"/>
                <a:gd name="connsiteX4" fmla="*/ 12654 w 494529"/>
                <a:gd name="connsiteY4" fmla="*/ 55172 h 494884"/>
                <a:gd name="connsiteX5" fmla="*/ 12654 w 494529"/>
                <a:gd name="connsiteY5" fmla="*/ 449811 h 494884"/>
                <a:gd name="connsiteX6" fmla="*/ 55006 w 494529"/>
                <a:gd name="connsiteY6" fmla="*/ 492320 h 494884"/>
                <a:gd name="connsiteX7" fmla="*/ 449489 w 494529"/>
                <a:gd name="connsiteY7" fmla="*/ 492320 h 494884"/>
                <a:gd name="connsiteX8" fmla="*/ 491968 w 494529"/>
                <a:gd name="connsiteY8" fmla="*/ 449811 h 49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529" h="494884">
                  <a:moveTo>
                    <a:pt x="491968" y="449811"/>
                  </a:moveTo>
                  <a:lnTo>
                    <a:pt x="491968" y="55172"/>
                  </a:lnTo>
                  <a:cubicBezTo>
                    <a:pt x="491968" y="55172"/>
                    <a:pt x="491968" y="12663"/>
                    <a:pt x="449489" y="12663"/>
                  </a:cubicBezTo>
                  <a:lnTo>
                    <a:pt x="55006" y="12663"/>
                  </a:lnTo>
                  <a:cubicBezTo>
                    <a:pt x="55006" y="12663"/>
                    <a:pt x="12654" y="12663"/>
                    <a:pt x="12654" y="55172"/>
                  </a:cubicBezTo>
                  <a:lnTo>
                    <a:pt x="12654" y="449811"/>
                  </a:lnTo>
                  <a:cubicBezTo>
                    <a:pt x="12654" y="449811"/>
                    <a:pt x="12654" y="492320"/>
                    <a:pt x="55006" y="492320"/>
                  </a:cubicBezTo>
                  <a:lnTo>
                    <a:pt x="449489" y="492320"/>
                  </a:lnTo>
                  <a:cubicBezTo>
                    <a:pt x="449489" y="492320"/>
                    <a:pt x="491968" y="492320"/>
                    <a:pt x="491968" y="449811"/>
                  </a:cubicBez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0D9847D-0174-4A6E-92C6-716F51511B40}"/>
                </a:ext>
              </a:extLst>
            </p:cNvPr>
            <p:cNvSpPr/>
            <p:nvPr/>
          </p:nvSpPr>
          <p:spPr>
            <a:xfrm>
              <a:off x="7900487" y="4279237"/>
              <a:ext cx="291646" cy="291855"/>
            </a:xfrm>
            <a:custGeom>
              <a:avLst/>
              <a:gdLst>
                <a:gd name="connsiteX0" fmla="*/ 72872 w 291645"/>
                <a:gd name="connsiteY0" fmla="*/ 18994 h 291854"/>
                <a:gd name="connsiteX1" fmla="*/ 18981 w 291645"/>
                <a:gd name="connsiteY1" fmla="*/ 72924 h 291854"/>
                <a:gd name="connsiteX2" fmla="*/ 18981 w 291645"/>
                <a:gd name="connsiteY2" fmla="*/ 226973 h 291854"/>
                <a:gd name="connsiteX3" fmla="*/ 72872 w 291645"/>
                <a:gd name="connsiteY3" fmla="*/ 280903 h 291854"/>
                <a:gd name="connsiteX4" fmla="*/ 228332 w 291645"/>
                <a:gd name="connsiteY4" fmla="*/ 280903 h 291854"/>
                <a:gd name="connsiteX5" fmla="*/ 282223 w 291645"/>
                <a:gd name="connsiteY5" fmla="*/ 226973 h 291854"/>
                <a:gd name="connsiteX6" fmla="*/ 282223 w 291645"/>
                <a:gd name="connsiteY6" fmla="*/ 72924 h 291854"/>
                <a:gd name="connsiteX7" fmla="*/ 228332 w 291645"/>
                <a:gd name="connsiteY7" fmla="*/ 18994 h 291854"/>
                <a:gd name="connsiteX8" fmla="*/ 72872 w 291645"/>
                <a:gd name="connsiteY8" fmla="*/ 18994 h 291854"/>
                <a:gd name="connsiteX9" fmla="*/ 72872 w 291645"/>
                <a:gd name="connsiteY9" fmla="*/ 18994 h 29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645" h="291854">
                  <a:moveTo>
                    <a:pt x="72872" y="18994"/>
                  </a:moveTo>
                  <a:cubicBezTo>
                    <a:pt x="72872" y="18994"/>
                    <a:pt x="18981" y="18994"/>
                    <a:pt x="18981" y="72924"/>
                  </a:cubicBezTo>
                  <a:lnTo>
                    <a:pt x="18981" y="226973"/>
                  </a:lnTo>
                  <a:cubicBezTo>
                    <a:pt x="18981" y="226973"/>
                    <a:pt x="18981" y="280903"/>
                    <a:pt x="72872" y="280903"/>
                  </a:cubicBezTo>
                  <a:lnTo>
                    <a:pt x="228332" y="280903"/>
                  </a:lnTo>
                  <a:cubicBezTo>
                    <a:pt x="228332" y="280903"/>
                    <a:pt x="282223" y="280903"/>
                    <a:pt x="282223" y="226973"/>
                  </a:cubicBezTo>
                  <a:lnTo>
                    <a:pt x="282223" y="72924"/>
                  </a:lnTo>
                  <a:cubicBezTo>
                    <a:pt x="282223" y="72924"/>
                    <a:pt x="282223" y="18994"/>
                    <a:pt x="228332" y="18994"/>
                  </a:cubicBezTo>
                  <a:lnTo>
                    <a:pt x="72872" y="18994"/>
                  </a:lnTo>
                  <a:lnTo>
                    <a:pt x="72872" y="18994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4F80364-6E42-4469-8CD1-C9ECB5DA5067}"/>
                </a:ext>
              </a:extLst>
            </p:cNvPr>
            <p:cNvSpPr/>
            <p:nvPr/>
          </p:nvSpPr>
          <p:spPr>
            <a:xfrm>
              <a:off x="7958816" y="4338369"/>
              <a:ext cx="177524" cy="177651"/>
            </a:xfrm>
            <a:custGeom>
              <a:avLst/>
              <a:gdLst>
                <a:gd name="connsiteX0" fmla="*/ 91639 w 177523"/>
                <a:gd name="connsiteY0" fmla="*/ 18994 h 177650"/>
                <a:gd name="connsiteX1" fmla="*/ 18981 w 177523"/>
                <a:gd name="connsiteY1" fmla="*/ 91324 h 177650"/>
                <a:gd name="connsiteX2" fmla="*/ 91639 w 177523"/>
                <a:gd name="connsiteY2" fmla="*/ 163780 h 177650"/>
                <a:gd name="connsiteX3" fmla="*/ 164423 w 177523"/>
                <a:gd name="connsiteY3" fmla="*/ 91324 h 177650"/>
                <a:gd name="connsiteX4" fmla="*/ 91639 w 177523"/>
                <a:gd name="connsiteY4" fmla="*/ 18994 h 177650"/>
                <a:gd name="connsiteX5" fmla="*/ 91639 w 177523"/>
                <a:gd name="connsiteY5" fmla="*/ 138401 h 177650"/>
                <a:gd name="connsiteX6" fmla="*/ 44468 w 177523"/>
                <a:gd name="connsiteY6" fmla="*/ 91324 h 177650"/>
                <a:gd name="connsiteX7" fmla="*/ 91639 w 177523"/>
                <a:gd name="connsiteY7" fmla="*/ 44373 h 177650"/>
                <a:gd name="connsiteX8" fmla="*/ 138936 w 177523"/>
                <a:gd name="connsiteY8" fmla="*/ 91324 h 177650"/>
                <a:gd name="connsiteX9" fmla="*/ 91639 w 177523"/>
                <a:gd name="connsiteY9" fmla="*/ 138401 h 17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523" h="177650">
                  <a:moveTo>
                    <a:pt x="91639" y="18994"/>
                  </a:moveTo>
                  <a:cubicBezTo>
                    <a:pt x="51569" y="18994"/>
                    <a:pt x="18981" y="51352"/>
                    <a:pt x="18981" y="91324"/>
                  </a:cubicBezTo>
                  <a:cubicBezTo>
                    <a:pt x="18981" y="131295"/>
                    <a:pt x="51569" y="163780"/>
                    <a:pt x="91639" y="163780"/>
                  </a:cubicBezTo>
                  <a:cubicBezTo>
                    <a:pt x="131835" y="163780"/>
                    <a:pt x="164423" y="131295"/>
                    <a:pt x="164423" y="91324"/>
                  </a:cubicBezTo>
                  <a:cubicBezTo>
                    <a:pt x="164423" y="51352"/>
                    <a:pt x="131835" y="18994"/>
                    <a:pt x="91639" y="18994"/>
                  </a:cubicBezTo>
                  <a:moveTo>
                    <a:pt x="91639" y="138401"/>
                  </a:moveTo>
                  <a:cubicBezTo>
                    <a:pt x="65644" y="138401"/>
                    <a:pt x="44468" y="117337"/>
                    <a:pt x="44468" y="91324"/>
                  </a:cubicBezTo>
                  <a:cubicBezTo>
                    <a:pt x="44468" y="65437"/>
                    <a:pt x="65644" y="44373"/>
                    <a:pt x="91639" y="44373"/>
                  </a:cubicBezTo>
                  <a:cubicBezTo>
                    <a:pt x="117760" y="44373"/>
                    <a:pt x="138936" y="65437"/>
                    <a:pt x="138936" y="91324"/>
                  </a:cubicBezTo>
                  <a:cubicBezTo>
                    <a:pt x="138936" y="117337"/>
                    <a:pt x="117760" y="138401"/>
                    <a:pt x="91639" y="138401"/>
                  </a:cubicBezTo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F7D3F5-DBA2-4DA5-BC83-071A60629229}"/>
                </a:ext>
              </a:extLst>
            </p:cNvPr>
            <p:cNvSpPr/>
            <p:nvPr/>
          </p:nvSpPr>
          <p:spPr>
            <a:xfrm>
              <a:off x="8090184" y="4318574"/>
              <a:ext cx="63401" cy="63447"/>
            </a:xfrm>
            <a:custGeom>
              <a:avLst/>
              <a:gdLst>
                <a:gd name="connsiteX0" fmla="*/ 52964 w 63401"/>
                <a:gd name="connsiteY0" fmla="*/ 35871 h 63446"/>
                <a:gd name="connsiteX1" fmla="*/ 35972 w 63401"/>
                <a:gd name="connsiteY1" fmla="*/ 52748 h 63446"/>
                <a:gd name="connsiteX2" fmla="*/ 18981 w 63401"/>
                <a:gd name="connsiteY2" fmla="*/ 35871 h 63446"/>
                <a:gd name="connsiteX3" fmla="*/ 35972 w 63401"/>
                <a:gd name="connsiteY3" fmla="*/ 18995 h 63446"/>
                <a:gd name="connsiteX4" fmla="*/ 52964 w 63401"/>
                <a:gd name="connsiteY4" fmla="*/ 35871 h 6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1" h="63446">
                  <a:moveTo>
                    <a:pt x="52964" y="35871"/>
                  </a:moveTo>
                  <a:cubicBezTo>
                    <a:pt x="52964" y="45192"/>
                    <a:pt x="45356" y="52748"/>
                    <a:pt x="35972" y="52748"/>
                  </a:cubicBezTo>
                  <a:cubicBezTo>
                    <a:pt x="26588" y="52748"/>
                    <a:pt x="18981" y="45192"/>
                    <a:pt x="18981" y="35871"/>
                  </a:cubicBezTo>
                  <a:cubicBezTo>
                    <a:pt x="18981" y="26551"/>
                    <a:pt x="26588" y="18995"/>
                    <a:pt x="35972" y="18995"/>
                  </a:cubicBezTo>
                  <a:cubicBezTo>
                    <a:pt x="45356" y="18995"/>
                    <a:pt x="52964" y="26551"/>
                    <a:pt x="52964" y="35871"/>
                  </a:cubicBezTo>
                  <a:close/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76D356-79D2-4637-9B9F-0697F8E18B2C}"/>
                </a:ext>
              </a:extLst>
            </p:cNvPr>
            <p:cNvSpPr/>
            <p:nvPr/>
          </p:nvSpPr>
          <p:spPr>
            <a:xfrm>
              <a:off x="6444540" y="4170362"/>
              <a:ext cx="507210" cy="507574"/>
            </a:xfrm>
            <a:custGeom>
              <a:avLst/>
              <a:gdLst>
                <a:gd name="connsiteX0" fmla="*/ 498294 w 507210"/>
                <a:gd name="connsiteY0" fmla="*/ 456143 h 507573"/>
                <a:gd name="connsiteX1" fmla="*/ 498294 w 507210"/>
                <a:gd name="connsiteY1" fmla="*/ 61504 h 507573"/>
                <a:gd name="connsiteX2" fmla="*/ 455816 w 507210"/>
                <a:gd name="connsiteY2" fmla="*/ 18994 h 507573"/>
                <a:gd name="connsiteX3" fmla="*/ 61460 w 507210"/>
                <a:gd name="connsiteY3" fmla="*/ 18994 h 507573"/>
                <a:gd name="connsiteX4" fmla="*/ 18981 w 507210"/>
                <a:gd name="connsiteY4" fmla="*/ 61504 h 507573"/>
                <a:gd name="connsiteX5" fmla="*/ 18981 w 507210"/>
                <a:gd name="connsiteY5" fmla="*/ 456143 h 507573"/>
                <a:gd name="connsiteX6" fmla="*/ 61460 w 507210"/>
                <a:gd name="connsiteY6" fmla="*/ 498652 h 507573"/>
                <a:gd name="connsiteX7" fmla="*/ 455816 w 507210"/>
                <a:gd name="connsiteY7" fmla="*/ 498652 h 507573"/>
                <a:gd name="connsiteX8" fmla="*/ 498294 w 507210"/>
                <a:gd name="connsiteY8" fmla="*/ 456143 h 50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210" h="507573">
                  <a:moveTo>
                    <a:pt x="498294" y="456143"/>
                  </a:moveTo>
                  <a:lnTo>
                    <a:pt x="498294" y="61504"/>
                  </a:lnTo>
                  <a:cubicBezTo>
                    <a:pt x="498294" y="61504"/>
                    <a:pt x="498294" y="18994"/>
                    <a:pt x="455816" y="18994"/>
                  </a:cubicBezTo>
                  <a:lnTo>
                    <a:pt x="61460" y="18994"/>
                  </a:lnTo>
                  <a:cubicBezTo>
                    <a:pt x="61460" y="18994"/>
                    <a:pt x="18981" y="18994"/>
                    <a:pt x="18981" y="61504"/>
                  </a:cubicBezTo>
                  <a:lnTo>
                    <a:pt x="18981" y="456143"/>
                  </a:lnTo>
                  <a:cubicBezTo>
                    <a:pt x="18981" y="456143"/>
                    <a:pt x="18981" y="498652"/>
                    <a:pt x="61460" y="498652"/>
                  </a:cubicBezTo>
                  <a:lnTo>
                    <a:pt x="455816" y="498652"/>
                  </a:lnTo>
                  <a:cubicBezTo>
                    <a:pt x="455816" y="498652"/>
                    <a:pt x="498294" y="498652"/>
                    <a:pt x="498294" y="456143"/>
                  </a:cubicBezTo>
                </a:path>
              </a:pathLst>
            </a:custGeom>
            <a:solidFill>
              <a:srgbClr val="FF5E2A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1AFBC0-EC2E-460A-8E39-E40D7F6FF876}"/>
                </a:ext>
              </a:extLst>
            </p:cNvPr>
            <p:cNvSpPr/>
            <p:nvPr/>
          </p:nvSpPr>
          <p:spPr>
            <a:xfrm>
              <a:off x="6523158" y="4299032"/>
              <a:ext cx="355047" cy="253787"/>
            </a:xfrm>
            <a:custGeom>
              <a:avLst/>
              <a:gdLst>
                <a:gd name="connsiteX0" fmla="*/ 305047 w 355047"/>
                <a:gd name="connsiteY0" fmla="*/ 117845 h 253786"/>
                <a:gd name="connsiteX1" fmla="*/ 341059 w 355047"/>
                <a:gd name="connsiteY1" fmla="*/ 121271 h 253786"/>
                <a:gd name="connsiteX2" fmla="*/ 303272 w 355047"/>
                <a:gd name="connsiteY2" fmla="*/ 135990 h 253786"/>
                <a:gd name="connsiteX3" fmla="*/ 18981 w 355047"/>
                <a:gd name="connsiteY3" fmla="*/ 177231 h 253786"/>
                <a:gd name="connsiteX4" fmla="*/ 138302 w 355047"/>
                <a:gd name="connsiteY4" fmla="*/ 173805 h 253786"/>
                <a:gd name="connsiteX5" fmla="*/ 128918 w 355047"/>
                <a:gd name="connsiteY5" fmla="*/ 146269 h 253786"/>
                <a:gd name="connsiteX6" fmla="*/ 88468 w 355047"/>
                <a:gd name="connsiteY6" fmla="*/ 126473 h 253786"/>
                <a:gd name="connsiteX7" fmla="*/ 110913 w 355047"/>
                <a:gd name="connsiteY7" fmla="*/ 117845 h 253786"/>
                <a:gd name="connsiteX8" fmla="*/ 74774 w 355047"/>
                <a:gd name="connsiteY8" fmla="*/ 86121 h 253786"/>
                <a:gd name="connsiteX9" fmla="*/ 94555 w 355047"/>
                <a:gd name="connsiteY9" fmla="*/ 83457 h 253786"/>
                <a:gd name="connsiteX10" fmla="*/ 67039 w 355047"/>
                <a:gd name="connsiteY10" fmla="*/ 43104 h 253786"/>
                <a:gd name="connsiteX11" fmla="*/ 149460 w 355047"/>
                <a:gd name="connsiteY11" fmla="*/ 79142 h 253786"/>
                <a:gd name="connsiteX12" fmla="*/ 174440 w 355047"/>
                <a:gd name="connsiteY12" fmla="*/ 98938 h 253786"/>
                <a:gd name="connsiteX13" fmla="*/ 224274 w 355047"/>
                <a:gd name="connsiteY13" fmla="*/ 20771 h 253786"/>
                <a:gd name="connsiteX14" fmla="*/ 219963 w 355047"/>
                <a:gd name="connsiteY14" fmla="*/ 31049 h 253786"/>
                <a:gd name="connsiteX15" fmla="*/ 244816 w 355047"/>
                <a:gd name="connsiteY15" fmla="*/ 18994 h 253786"/>
                <a:gd name="connsiteX16" fmla="*/ 227698 w 355047"/>
                <a:gd name="connsiteY16" fmla="*/ 31938 h 253786"/>
                <a:gd name="connsiteX17" fmla="*/ 259525 w 355047"/>
                <a:gd name="connsiteY17" fmla="*/ 25847 h 253786"/>
                <a:gd name="connsiteX18" fmla="*/ 239744 w 355047"/>
                <a:gd name="connsiteY18" fmla="*/ 37013 h 253786"/>
                <a:gd name="connsiteX19" fmla="*/ 232009 w 355047"/>
                <a:gd name="connsiteY19" fmla="*/ 39678 h 253786"/>
                <a:gd name="connsiteX20" fmla="*/ 299848 w 355047"/>
                <a:gd name="connsiteY20" fmla="*/ 93862 h 253786"/>
                <a:gd name="connsiteX21" fmla="*/ 301497 w 355047"/>
                <a:gd name="connsiteY21" fmla="*/ 100714 h 253786"/>
                <a:gd name="connsiteX22" fmla="*/ 340171 w 355047"/>
                <a:gd name="connsiteY22" fmla="*/ 96400 h 253786"/>
                <a:gd name="connsiteX23" fmla="*/ 305047 w 355047"/>
                <a:gd name="connsiteY23" fmla="*/ 117845 h 25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5047" h="253786">
                  <a:moveTo>
                    <a:pt x="305047" y="117845"/>
                  </a:moveTo>
                  <a:cubicBezTo>
                    <a:pt x="313543" y="121271"/>
                    <a:pt x="329901" y="123047"/>
                    <a:pt x="341059" y="121271"/>
                  </a:cubicBezTo>
                  <a:cubicBezTo>
                    <a:pt x="334212" y="129011"/>
                    <a:pt x="322165" y="135990"/>
                    <a:pt x="303272" y="135990"/>
                  </a:cubicBezTo>
                  <a:cubicBezTo>
                    <a:pt x="276643" y="242581"/>
                    <a:pt x="100515" y="288136"/>
                    <a:pt x="18981" y="177231"/>
                  </a:cubicBezTo>
                  <a:cubicBezTo>
                    <a:pt x="49920" y="206416"/>
                    <a:pt x="103938" y="208954"/>
                    <a:pt x="138302" y="173805"/>
                  </a:cubicBezTo>
                  <a:cubicBezTo>
                    <a:pt x="118647" y="177231"/>
                    <a:pt x="103938" y="157435"/>
                    <a:pt x="128918" y="146269"/>
                  </a:cubicBezTo>
                  <a:cubicBezTo>
                    <a:pt x="106601" y="148807"/>
                    <a:pt x="93667" y="136752"/>
                    <a:pt x="88468" y="126473"/>
                  </a:cubicBezTo>
                  <a:cubicBezTo>
                    <a:pt x="93667" y="121271"/>
                    <a:pt x="99627" y="118733"/>
                    <a:pt x="110913" y="117845"/>
                  </a:cubicBezTo>
                  <a:cubicBezTo>
                    <a:pt x="86820" y="112769"/>
                    <a:pt x="77310" y="100714"/>
                    <a:pt x="74774" y="86121"/>
                  </a:cubicBezTo>
                  <a:cubicBezTo>
                    <a:pt x="81621" y="84345"/>
                    <a:pt x="90244" y="82695"/>
                    <a:pt x="94555" y="83457"/>
                  </a:cubicBezTo>
                  <a:cubicBezTo>
                    <a:pt x="73125" y="72290"/>
                    <a:pt x="66151" y="56047"/>
                    <a:pt x="67039" y="43104"/>
                  </a:cubicBezTo>
                  <a:cubicBezTo>
                    <a:pt x="104826" y="56809"/>
                    <a:pt x="129806" y="68864"/>
                    <a:pt x="149460" y="79142"/>
                  </a:cubicBezTo>
                  <a:cubicBezTo>
                    <a:pt x="157196" y="83457"/>
                    <a:pt x="164930" y="90309"/>
                    <a:pt x="174440" y="98938"/>
                  </a:cubicBezTo>
                  <a:cubicBezTo>
                    <a:pt x="185599" y="67975"/>
                    <a:pt x="200181" y="37013"/>
                    <a:pt x="224274" y="20771"/>
                  </a:cubicBezTo>
                  <a:cubicBezTo>
                    <a:pt x="224274" y="25085"/>
                    <a:pt x="222499" y="27623"/>
                    <a:pt x="219963" y="31049"/>
                  </a:cubicBezTo>
                  <a:cubicBezTo>
                    <a:pt x="226810" y="24197"/>
                    <a:pt x="235432" y="19883"/>
                    <a:pt x="244816" y="18994"/>
                  </a:cubicBezTo>
                  <a:cubicBezTo>
                    <a:pt x="244055" y="25847"/>
                    <a:pt x="233657" y="29400"/>
                    <a:pt x="227698" y="31938"/>
                  </a:cubicBezTo>
                  <a:cubicBezTo>
                    <a:pt x="232897" y="30161"/>
                    <a:pt x="256862" y="19883"/>
                    <a:pt x="259525" y="25847"/>
                  </a:cubicBezTo>
                  <a:cubicBezTo>
                    <a:pt x="262061" y="32826"/>
                    <a:pt x="242280" y="36252"/>
                    <a:pt x="239744" y="37013"/>
                  </a:cubicBezTo>
                  <a:cubicBezTo>
                    <a:pt x="237081" y="37902"/>
                    <a:pt x="234545" y="38790"/>
                    <a:pt x="232009" y="39678"/>
                  </a:cubicBezTo>
                  <a:cubicBezTo>
                    <a:pt x="262061" y="37013"/>
                    <a:pt x="291226" y="62011"/>
                    <a:pt x="299848" y="93862"/>
                  </a:cubicBezTo>
                  <a:cubicBezTo>
                    <a:pt x="300736" y="95512"/>
                    <a:pt x="301497" y="98049"/>
                    <a:pt x="301497" y="100714"/>
                  </a:cubicBezTo>
                  <a:cubicBezTo>
                    <a:pt x="312782" y="105029"/>
                    <a:pt x="333324" y="100714"/>
                    <a:pt x="340171" y="96400"/>
                  </a:cubicBezTo>
                  <a:cubicBezTo>
                    <a:pt x="335099" y="107566"/>
                    <a:pt x="323053" y="116195"/>
                    <a:pt x="305047" y="117845"/>
                  </a:cubicBezTo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93815EA-66BA-46FA-AE15-3E2FFBC5D699}"/>
                </a:ext>
              </a:extLst>
            </p:cNvPr>
            <p:cNvSpPr/>
            <p:nvPr/>
          </p:nvSpPr>
          <p:spPr>
            <a:xfrm>
              <a:off x="7118496" y="4170362"/>
              <a:ext cx="507210" cy="507574"/>
            </a:xfrm>
            <a:custGeom>
              <a:avLst/>
              <a:gdLst>
                <a:gd name="connsiteX0" fmla="*/ 498295 w 507210"/>
                <a:gd name="connsiteY0" fmla="*/ 456143 h 507573"/>
                <a:gd name="connsiteX1" fmla="*/ 498295 w 507210"/>
                <a:gd name="connsiteY1" fmla="*/ 61504 h 507573"/>
                <a:gd name="connsiteX2" fmla="*/ 455816 w 507210"/>
                <a:gd name="connsiteY2" fmla="*/ 18994 h 507573"/>
                <a:gd name="connsiteX3" fmla="*/ 61333 w 507210"/>
                <a:gd name="connsiteY3" fmla="*/ 18994 h 507573"/>
                <a:gd name="connsiteX4" fmla="*/ 18981 w 507210"/>
                <a:gd name="connsiteY4" fmla="*/ 61504 h 507573"/>
                <a:gd name="connsiteX5" fmla="*/ 18981 w 507210"/>
                <a:gd name="connsiteY5" fmla="*/ 456143 h 507573"/>
                <a:gd name="connsiteX6" fmla="*/ 61333 w 507210"/>
                <a:gd name="connsiteY6" fmla="*/ 498652 h 507573"/>
                <a:gd name="connsiteX7" fmla="*/ 455816 w 507210"/>
                <a:gd name="connsiteY7" fmla="*/ 498652 h 507573"/>
                <a:gd name="connsiteX8" fmla="*/ 498295 w 507210"/>
                <a:gd name="connsiteY8" fmla="*/ 456143 h 50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210" h="507573">
                  <a:moveTo>
                    <a:pt x="498295" y="456143"/>
                  </a:moveTo>
                  <a:lnTo>
                    <a:pt x="498295" y="61504"/>
                  </a:lnTo>
                  <a:cubicBezTo>
                    <a:pt x="498295" y="61504"/>
                    <a:pt x="498295" y="18994"/>
                    <a:pt x="455816" y="18994"/>
                  </a:cubicBezTo>
                  <a:lnTo>
                    <a:pt x="61333" y="18994"/>
                  </a:lnTo>
                  <a:cubicBezTo>
                    <a:pt x="61333" y="18994"/>
                    <a:pt x="18981" y="18994"/>
                    <a:pt x="18981" y="61504"/>
                  </a:cubicBezTo>
                  <a:lnTo>
                    <a:pt x="18981" y="456143"/>
                  </a:lnTo>
                  <a:cubicBezTo>
                    <a:pt x="18981" y="456143"/>
                    <a:pt x="18981" y="498652"/>
                    <a:pt x="61333" y="498652"/>
                  </a:cubicBezTo>
                  <a:lnTo>
                    <a:pt x="455816" y="498652"/>
                  </a:lnTo>
                  <a:cubicBezTo>
                    <a:pt x="455816" y="498652"/>
                    <a:pt x="498295" y="498652"/>
                    <a:pt x="498295" y="456143"/>
                  </a:cubicBezTo>
                </a:path>
              </a:pathLst>
            </a:custGeom>
            <a:solidFill>
              <a:srgbClr val="FF5E2A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EFDB690-68C7-4B23-871C-7E5047E16E74}"/>
                </a:ext>
              </a:extLst>
            </p:cNvPr>
            <p:cNvSpPr/>
            <p:nvPr/>
          </p:nvSpPr>
          <p:spPr>
            <a:xfrm>
              <a:off x="7236549" y="4342049"/>
              <a:ext cx="88762" cy="228408"/>
            </a:xfrm>
            <a:custGeom>
              <a:avLst/>
              <a:gdLst>
                <a:gd name="connsiteX0" fmla="*/ 18981 w 88761"/>
                <a:gd name="connsiteY0" fmla="*/ 18994 h 228408"/>
                <a:gd name="connsiteX1" fmla="*/ 62347 w 88761"/>
                <a:gd name="connsiteY1" fmla="*/ 18994 h 228408"/>
                <a:gd name="connsiteX2" fmla="*/ 75028 w 88761"/>
                <a:gd name="connsiteY2" fmla="*/ 31684 h 228408"/>
                <a:gd name="connsiteX3" fmla="*/ 75028 w 88761"/>
                <a:gd name="connsiteY3" fmla="*/ 200833 h 228408"/>
                <a:gd name="connsiteX4" fmla="*/ 62347 w 88761"/>
                <a:gd name="connsiteY4" fmla="*/ 213522 h 228408"/>
                <a:gd name="connsiteX5" fmla="*/ 31661 w 88761"/>
                <a:gd name="connsiteY5" fmla="*/ 213522 h 228408"/>
                <a:gd name="connsiteX6" fmla="*/ 18981 w 88761"/>
                <a:gd name="connsiteY6" fmla="*/ 200833 h 228408"/>
                <a:gd name="connsiteX7" fmla="*/ 18981 w 88761"/>
                <a:gd name="connsiteY7" fmla="*/ 18994 h 22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761" h="228408">
                  <a:moveTo>
                    <a:pt x="18981" y="18994"/>
                  </a:moveTo>
                  <a:lnTo>
                    <a:pt x="62347" y="18994"/>
                  </a:lnTo>
                  <a:cubicBezTo>
                    <a:pt x="62347" y="18994"/>
                    <a:pt x="75028" y="18994"/>
                    <a:pt x="75028" y="31684"/>
                  </a:cubicBezTo>
                  <a:lnTo>
                    <a:pt x="75028" y="200833"/>
                  </a:lnTo>
                  <a:cubicBezTo>
                    <a:pt x="75028" y="200833"/>
                    <a:pt x="75028" y="213522"/>
                    <a:pt x="62347" y="213522"/>
                  </a:cubicBezTo>
                  <a:lnTo>
                    <a:pt x="31661" y="213522"/>
                  </a:lnTo>
                  <a:cubicBezTo>
                    <a:pt x="31661" y="213522"/>
                    <a:pt x="18981" y="213522"/>
                    <a:pt x="18981" y="200833"/>
                  </a:cubicBezTo>
                  <a:lnTo>
                    <a:pt x="18981" y="18994"/>
                  </a:lnTo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2CD6AA1-C6A1-4D42-8390-8B2E3DF7F605}"/>
                </a:ext>
              </a:extLst>
            </p:cNvPr>
            <p:cNvSpPr/>
            <p:nvPr/>
          </p:nvSpPr>
          <p:spPr>
            <a:xfrm>
              <a:off x="7230209" y="4251574"/>
              <a:ext cx="101442" cy="101515"/>
            </a:xfrm>
            <a:custGeom>
              <a:avLst/>
              <a:gdLst>
                <a:gd name="connsiteX0" fmla="*/ 87708 w 101442"/>
                <a:gd name="connsiteY0" fmla="*/ 53763 h 101514"/>
                <a:gd name="connsiteX1" fmla="*/ 53344 w 101442"/>
                <a:gd name="connsiteY1" fmla="*/ 88532 h 101514"/>
                <a:gd name="connsiteX2" fmla="*/ 18981 w 101442"/>
                <a:gd name="connsiteY2" fmla="*/ 53763 h 101514"/>
                <a:gd name="connsiteX3" fmla="*/ 53344 w 101442"/>
                <a:gd name="connsiteY3" fmla="*/ 18994 h 101514"/>
                <a:gd name="connsiteX4" fmla="*/ 87708 w 101442"/>
                <a:gd name="connsiteY4" fmla="*/ 53763 h 10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42" h="101514">
                  <a:moveTo>
                    <a:pt x="87708" y="53763"/>
                  </a:moveTo>
                  <a:cubicBezTo>
                    <a:pt x="87708" y="72966"/>
                    <a:pt x="72323" y="88532"/>
                    <a:pt x="53344" y="88532"/>
                  </a:cubicBezTo>
                  <a:cubicBezTo>
                    <a:pt x="34366" y="88532"/>
                    <a:pt x="18981" y="72965"/>
                    <a:pt x="18981" y="53763"/>
                  </a:cubicBezTo>
                  <a:cubicBezTo>
                    <a:pt x="18981" y="34561"/>
                    <a:pt x="34366" y="18994"/>
                    <a:pt x="53344" y="18994"/>
                  </a:cubicBezTo>
                  <a:cubicBezTo>
                    <a:pt x="72323" y="18994"/>
                    <a:pt x="87708" y="34561"/>
                    <a:pt x="87708" y="53763"/>
                  </a:cubicBezTo>
                  <a:close/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1C89FF-C2CD-4BD7-A261-2FED1104D10C}"/>
                </a:ext>
              </a:extLst>
            </p:cNvPr>
            <p:cNvSpPr/>
            <p:nvPr/>
          </p:nvSpPr>
          <p:spPr>
            <a:xfrm>
              <a:off x="7319731" y="4342049"/>
              <a:ext cx="202884" cy="228408"/>
            </a:xfrm>
            <a:custGeom>
              <a:avLst/>
              <a:gdLst>
                <a:gd name="connsiteX0" fmla="*/ 185346 w 202884"/>
                <a:gd name="connsiteY0" fmla="*/ 213522 h 228408"/>
                <a:gd name="connsiteX1" fmla="*/ 130187 w 202884"/>
                <a:gd name="connsiteY1" fmla="*/ 213522 h 228408"/>
                <a:gd name="connsiteX2" fmla="*/ 130187 w 202884"/>
                <a:gd name="connsiteY2" fmla="*/ 95003 h 228408"/>
                <a:gd name="connsiteX3" fmla="*/ 120169 w 202884"/>
                <a:gd name="connsiteY3" fmla="*/ 78634 h 228408"/>
                <a:gd name="connsiteX4" fmla="*/ 75028 w 202884"/>
                <a:gd name="connsiteY4" fmla="*/ 88659 h 228408"/>
                <a:gd name="connsiteX5" fmla="*/ 75028 w 202884"/>
                <a:gd name="connsiteY5" fmla="*/ 213522 h 228408"/>
                <a:gd name="connsiteX6" fmla="*/ 18981 w 202884"/>
                <a:gd name="connsiteY6" fmla="*/ 213522 h 228408"/>
                <a:gd name="connsiteX7" fmla="*/ 18981 w 202884"/>
                <a:gd name="connsiteY7" fmla="*/ 18994 h 228408"/>
                <a:gd name="connsiteX8" fmla="*/ 75028 w 202884"/>
                <a:gd name="connsiteY8" fmla="*/ 18994 h 228408"/>
                <a:gd name="connsiteX9" fmla="*/ 75028 w 202884"/>
                <a:gd name="connsiteY9" fmla="*/ 28004 h 228408"/>
                <a:gd name="connsiteX10" fmla="*/ 147305 w 202884"/>
                <a:gd name="connsiteY10" fmla="*/ 29780 h 228408"/>
                <a:gd name="connsiteX11" fmla="*/ 185346 w 202884"/>
                <a:gd name="connsiteY11" fmla="*/ 95003 h 228408"/>
                <a:gd name="connsiteX12" fmla="*/ 185346 w 202884"/>
                <a:gd name="connsiteY12" fmla="*/ 213522 h 22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884" h="228408">
                  <a:moveTo>
                    <a:pt x="185346" y="213522"/>
                  </a:moveTo>
                  <a:lnTo>
                    <a:pt x="130187" y="213522"/>
                  </a:lnTo>
                  <a:lnTo>
                    <a:pt x="130187" y="95003"/>
                  </a:lnTo>
                  <a:cubicBezTo>
                    <a:pt x="130187" y="89547"/>
                    <a:pt x="124734" y="80411"/>
                    <a:pt x="120169" y="78634"/>
                  </a:cubicBezTo>
                  <a:cubicBezTo>
                    <a:pt x="98486" y="65945"/>
                    <a:pt x="75028" y="88659"/>
                    <a:pt x="75028" y="88659"/>
                  </a:cubicBezTo>
                  <a:lnTo>
                    <a:pt x="75028" y="213522"/>
                  </a:lnTo>
                  <a:lnTo>
                    <a:pt x="18981" y="213522"/>
                  </a:lnTo>
                  <a:lnTo>
                    <a:pt x="18981" y="18994"/>
                  </a:lnTo>
                  <a:lnTo>
                    <a:pt x="75028" y="18994"/>
                  </a:lnTo>
                  <a:lnTo>
                    <a:pt x="75028" y="28004"/>
                  </a:lnTo>
                  <a:cubicBezTo>
                    <a:pt x="96711" y="17091"/>
                    <a:pt x="126510" y="18994"/>
                    <a:pt x="147305" y="29780"/>
                  </a:cubicBezTo>
                  <a:cubicBezTo>
                    <a:pt x="170003" y="42470"/>
                    <a:pt x="185346" y="69625"/>
                    <a:pt x="185346" y="95003"/>
                  </a:cubicBezTo>
                  <a:lnTo>
                    <a:pt x="185346" y="213522"/>
                  </a:lnTo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5AAB927-1E78-461F-886D-5ECD430D6391}"/>
                </a:ext>
              </a:extLst>
            </p:cNvPr>
            <p:cNvSpPr/>
            <p:nvPr/>
          </p:nvSpPr>
          <p:spPr>
            <a:xfrm>
              <a:off x="8463364" y="4170362"/>
              <a:ext cx="507210" cy="507574"/>
            </a:xfrm>
            <a:custGeom>
              <a:avLst/>
              <a:gdLst>
                <a:gd name="connsiteX0" fmla="*/ 498295 w 507210"/>
                <a:gd name="connsiteY0" fmla="*/ 456143 h 507573"/>
                <a:gd name="connsiteX1" fmla="*/ 498295 w 507210"/>
                <a:gd name="connsiteY1" fmla="*/ 61504 h 507573"/>
                <a:gd name="connsiteX2" fmla="*/ 455815 w 507210"/>
                <a:gd name="connsiteY2" fmla="*/ 18994 h 507573"/>
                <a:gd name="connsiteX3" fmla="*/ 61460 w 507210"/>
                <a:gd name="connsiteY3" fmla="*/ 18994 h 507573"/>
                <a:gd name="connsiteX4" fmla="*/ 18981 w 507210"/>
                <a:gd name="connsiteY4" fmla="*/ 61504 h 507573"/>
                <a:gd name="connsiteX5" fmla="*/ 18981 w 507210"/>
                <a:gd name="connsiteY5" fmla="*/ 456143 h 507573"/>
                <a:gd name="connsiteX6" fmla="*/ 61460 w 507210"/>
                <a:gd name="connsiteY6" fmla="*/ 498652 h 507573"/>
                <a:gd name="connsiteX7" fmla="*/ 455815 w 507210"/>
                <a:gd name="connsiteY7" fmla="*/ 498652 h 507573"/>
                <a:gd name="connsiteX8" fmla="*/ 498295 w 507210"/>
                <a:gd name="connsiteY8" fmla="*/ 456143 h 50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210" h="507573">
                  <a:moveTo>
                    <a:pt x="498295" y="456143"/>
                  </a:moveTo>
                  <a:lnTo>
                    <a:pt x="498295" y="61504"/>
                  </a:lnTo>
                  <a:cubicBezTo>
                    <a:pt x="498295" y="61504"/>
                    <a:pt x="498295" y="18994"/>
                    <a:pt x="455815" y="18994"/>
                  </a:cubicBezTo>
                  <a:lnTo>
                    <a:pt x="61460" y="18994"/>
                  </a:lnTo>
                  <a:cubicBezTo>
                    <a:pt x="61460" y="18994"/>
                    <a:pt x="18981" y="18994"/>
                    <a:pt x="18981" y="61504"/>
                  </a:cubicBezTo>
                  <a:lnTo>
                    <a:pt x="18981" y="456143"/>
                  </a:lnTo>
                  <a:cubicBezTo>
                    <a:pt x="18981" y="456143"/>
                    <a:pt x="18981" y="498652"/>
                    <a:pt x="61460" y="498652"/>
                  </a:cubicBezTo>
                  <a:lnTo>
                    <a:pt x="455815" y="498652"/>
                  </a:lnTo>
                  <a:cubicBezTo>
                    <a:pt x="455815" y="498652"/>
                    <a:pt x="498295" y="498652"/>
                    <a:pt x="498295" y="456143"/>
                  </a:cubicBezTo>
                </a:path>
              </a:pathLst>
            </a:custGeom>
            <a:solidFill>
              <a:srgbClr val="FF5E2A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1F23A5C-E2F9-43B2-A4E1-893ED4E42005}"/>
                </a:ext>
              </a:extLst>
            </p:cNvPr>
            <p:cNvSpPr/>
            <p:nvPr/>
          </p:nvSpPr>
          <p:spPr>
            <a:xfrm>
              <a:off x="8561900" y="4313284"/>
              <a:ext cx="317006" cy="228408"/>
            </a:xfrm>
            <a:custGeom>
              <a:avLst/>
              <a:gdLst>
                <a:gd name="connsiteX0" fmla="*/ 156170 w 317006"/>
                <a:gd name="connsiteY0" fmla="*/ 212848 h 228408"/>
                <a:gd name="connsiteX1" fmla="*/ 76792 w 317006"/>
                <a:gd name="connsiteY1" fmla="*/ 210310 h 228408"/>
                <a:gd name="connsiteX2" fmla="*/ 51051 w 317006"/>
                <a:gd name="connsiteY2" fmla="*/ 207645 h 228408"/>
                <a:gd name="connsiteX3" fmla="*/ 25310 w 317006"/>
                <a:gd name="connsiteY3" fmla="*/ 184931 h 228408"/>
                <a:gd name="connsiteX4" fmla="*/ 20238 w 317006"/>
                <a:gd name="connsiteY4" fmla="*/ 155238 h 228408"/>
                <a:gd name="connsiteX5" fmla="*/ 19731 w 317006"/>
                <a:gd name="connsiteY5" fmla="*/ 83036 h 228408"/>
                <a:gd name="connsiteX6" fmla="*/ 24930 w 317006"/>
                <a:gd name="connsiteY6" fmla="*/ 47252 h 228408"/>
                <a:gd name="connsiteX7" fmla="*/ 54475 w 317006"/>
                <a:gd name="connsiteY7" fmla="*/ 22634 h 228408"/>
                <a:gd name="connsiteX8" fmla="*/ 100250 w 317006"/>
                <a:gd name="connsiteY8" fmla="*/ 19589 h 228408"/>
                <a:gd name="connsiteX9" fmla="*/ 209808 w 317006"/>
                <a:gd name="connsiteY9" fmla="*/ 19209 h 228408"/>
                <a:gd name="connsiteX10" fmla="*/ 263826 w 317006"/>
                <a:gd name="connsiteY10" fmla="*/ 22254 h 228408"/>
                <a:gd name="connsiteX11" fmla="*/ 291596 w 317006"/>
                <a:gd name="connsiteY11" fmla="*/ 38496 h 228408"/>
                <a:gd name="connsiteX12" fmla="*/ 297555 w 317006"/>
                <a:gd name="connsiteY12" fmla="*/ 54866 h 228408"/>
                <a:gd name="connsiteX13" fmla="*/ 301232 w 317006"/>
                <a:gd name="connsiteY13" fmla="*/ 99786 h 228408"/>
                <a:gd name="connsiteX14" fmla="*/ 300726 w 317006"/>
                <a:gd name="connsiteY14" fmla="*/ 147625 h 228408"/>
                <a:gd name="connsiteX15" fmla="*/ 295653 w 317006"/>
                <a:gd name="connsiteY15" fmla="*/ 183409 h 228408"/>
                <a:gd name="connsiteX16" fmla="*/ 265855 w 317006"/>
                <a:gd name="connsiteY16" fmla="*/ 208407 h 228408"/>
                <a:gd name="connsiteX17" fmla="*/ 233266 w 317006"/>
                <a:gd name="connsiteY17" fmla="*/ 210944 h 228408"/>
                <a:gd name="connsiteX18" fmla="*/ 156170 w 317006"/>
                <a:gd name="connsiteY18" fmla="*/ 212848 h 228408"/>
                <a:gd name="connsiteX19" fmla="*/ 123963 w 317006"/>
                <a:gd name="connsiteY19" fmla="*/ 158538 h 228408"/>
                <a:gd name="connsiteX20" fmla="*/ 213485 w 317006"/>
                <a:gd name="connsiteY20" fmla="*/ 112856 h 228408"/>
                <a:gd name="connsiteX21" fmla="*/ 123963 w 317006"/>
                <a:gd name="connsiteY21" fmla="*/ 66794 h 228408"/>
                <a:gd name="connsiteX22" fmla="*/ 123963 w 317006"/>
                <a:gd name="connsiteY22" fmla="*/ 158538 h 22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7006" h="228408">
                  <a:moveTo>
                    <a:pt x="156170" y="212848"/>
                  </a:moveTo>
                  <a:cubicBezTo>
                    <a:pt x="132205" y="212087"/>
                    <a:pt x="104562" y="211452"/>
                    <a:pt x="76792" y="210310"/>
                  </a:cubicBezTo>
                  <a:cubicBezTo>
                    <a:pt x="68169" y="210056"/>
                    <a:pt x="59547" y="209295"/>
                    <a:pt x="51051" y="207645"/>
                  </a:cubicBezTo>
                  <a:cubicBezTo>
                    <a:pt x="38244" y="205234"/>
                    <a:pt x="29622" y="197113"/>
                    <a:pt x="25310" y="184931"/>
                  </a:cubicBezTo>
                  <a:cubicBezTo>
                    <a:pt x="21886" y="175414"/>
                    <a:pt x="20872" y="165263"/>
                    <a:pt x="20238" y="155238"/>
                  </a:cubicBezTo>
                  <a:cubicBezTo>
                    <a:pt x="18590" y="131129"/>
                    <a:pt x="18716" y="107146"/>
                    <a:pt x="19731" y="83036"/>
                  </a:cubicBezTo>
                  <a:cubicBezTo>
                    <a:pt x="20238" y="70981"/>
                    <a:pt x="21253" y="58926"/>
                    <a:pt x="24930" y="47252"/>
                  </a:cubicBezTo>
                  <a:cubicBezTo>
                    <a:pt x="29495" y="33040"/>
                    <a:pt x="39512" y="24411"/>
                    <a:pt x="54475" y="22634"/>
                  </a:cubicBezTo>
                  <a:cubicBezTo>
                    <a:pt x="69691" y="20985"/>
                    <a:pt x="84907" y="19716"/>
                    <a:pt x="100250" y="19589"/>
                  </a:cubicBezTo>
                  <a:cubicBezTo>
                    <a:pt x="136770" y="18955"/>
                    <a:pt x="173289" y="18828"/>
                    <a:pt x="209808" y="19209"/>
                  </a:cubicBezTo>
                  <a:cubicBezTo>
                    <a:pt x="227814" y="19336"/>
                    <a:pt x="245820" y="20985"/>
                    <a:pt x="263826" y="22254"/>
                  </a:cubicBezTo>
                  <a:cubicBezTo>
                    <a:pt x="275618" y="23142"/>
                    <a:pt x="285002" y="28598"/>
                    <a:pt x="291596" y="38496"/>
                  </a:cubicBezTo>
                  <a:cubicBezTo>
                    <a:pt x="294892" y="43445"/>
                    <a:pt x="296414" y="49155"/>
                    <a:pt x="297555" y="54866"/>
                  </a:cubicBezTo>
                  <a:cubicBezTo>
                    <a:pt x="300472" y="69712"/>
                    <a:pt x="301106" y="84686"/>
                    <a:pt x="301232" y="99786"/>
                  </a:cubicBezTo>
                  <a:cubicBezTo>
                    <a:pt x="301359" y="115774"/>
                    <a:pt x="301106" y="131636"/>
                    <a:pt x="300726" y="147625"/>
                  </a:cubicBezTo>
                  <a:cubicBezTo>
                    <a:pt x="300345" y="159680"/>
                    <a:pt x="299204" y="171734"/>
                    <a:pt x="295653" y="183409"/>
                  </a:cubicBezTo>
                  <a:cubicBezTo>
                    <a:pt x="291088" y="197748"/>
                    <a:pt x="281071" y="206376"/>
                    <a:pt x="265855" y="208407"/>
                  </a:cubicBezTo>
                  <a:cubicBezTo>
                    <a:pt x="255077" y="209802"/>
                    <a:pt x="244171" y="210564"/>
                    <a:pt x="233266" y="210944"/>
                  </a:cubicBezTo>
                  <a:cubicBezTo>
                    <a:pt x="208920" y="211833"/>
                    <a:pt x="184447" y="212213"/>
                    <a:pt x="156170" y="212848"/>
                  </a:cubicBezTo>
                  <a:moveTo>
                    <a:pt x="123963" y="158538"/>
                  </a:moveTo>
                  <a:cubicBezTo>
                    <a:pt x="153888" y="143310"/>
                    <a:pt x="183433" y="128210"/>
                    <a:pt x="213485" y="112856"/>
                  </a:cubicBezTo>
                  <a:cubicBezTo>
                    <a:pt x="183306" y="97375"/>
                    <a:pt x="153761" y="82148"/>
                    <a:pt x="123963" y="66794"/>
                  </a:cubicBezTo>
                  <a:lnTo>
                    <a:pt x="123963" y="158538"/>
                  </a:lnTo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5D2DD2D-3304-4F80-AB8F-9B0A0E39A391}"/>
                </a:ext>
              </a:extLst>
            </p:cNvPr>
            <p:cNvSpPr/>
            <p:nvPr/>
          </p:nvSpPr>
          <p:spPr>
            <a:xfrm>
              <a:off x="8666882" y="4361083"/>
              <a:ext cx="126803" cy="126893"/>
            </a:xfrm>
            <a:custGeom>
              <a:avLst/>
              <a:gdLst>
                <a:gd name="connsiteX0" fmla="*/ 18981 w 126802"/>
                <a:gd name="connsiteY0" fmla="*/ 110739 h 126893"/>
                <a:gd name="connsiteX1" fmla="*/ 18981 w 126802"/>
                <a:gd name="connsiteY1" fmla="*/ 18994 h 126893"/>
                <a:gd name="connsiteX2" fmla="*/ 108503 w 126802"/>
                <a:gd name="connsiteY2" fmla="*/ 65057 h 126893"/>
                <a:gd name="connsiteX3" fmla="*/ 18981 w 126802"/>
                <a:gd name="connsiteY3" fmla="*/ 110739 h 12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2" h="126893">
                  <a:moveTo>
                    <a:pt x="18981" y="110739"/>
                  </a:moveTo>
                  <a:lnTo>
                    <a:pt x="18981" y="18994"/>
                  </a:lnTo>
                  <a:cubicBezTo>
                    <a:pt x="48779" y="34348"/>
                    <a:pt x="78324" y="49576"/>
                    <a:pt x="108503" y="65057"/>
                  </a:cubicBezTo>
                  <a:cubicBezTo>
                    <a:pt x="78451" y="80411"/>
                    <a:pt x="48906" y="95511"/>
                    <a:pt x="18981" y="110739"/>
                  </a:cubicBezTo>
                </a:path>
              </a:pathLst>
            </a:custGeom>
            <a:solidFill>
              <a:srgbClr val="FF5E2A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1C0991-86BC-44B0-BD5A-DF4292858F78}"/>
              </a:ext>
            </a:extLst>
          </p:cNvPr>
          <p:cNvGrpSpPr/>
          <p:nvPr userDrawn="1"/>
        </p:nvGrpSpPr>
        <p:grpSpPr>
          <a:xfrm>
            <a:off x="3539764" y="3318940"/>
            <a:ext cx="3613873" cy="939900"/>
            <a:chOff x="5902700" y="2217205"/>
            <a:chExt cx="3613873" cy="9399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8ECB21-C7C4-4A9A-8109-4F0EFD7A0776}"/>
                </a:ext>
              </a:extLst>
            </p:cNvPr>
            <p:cNvSpPr/>
            <p:nvPr/>
          </p:nvSpPr>
          <p:spPr>
            <a:xfrm>
              <a:off x="5902700" y="2217205"/>
              <a:ext cx="3613873" cy="621778"/>
            </a:xfrm>
            <a:custGeom>
              <a:avLst/>
              <a:gdLst>
                <a:gd name="connsiteX0" fmla="*/ 1853193 w 3613872"/>
                <a:gd name="connsiteY0" fmla="*/ 46544 h 621777"/>
                <a:gd name="connsiteX1" fmla="*/ 1777872 w 3613872"/>
                <a:gd name="connsiteY1" fmla="*/ 23322 h 621777"/>
                <a:gd name="connsiteX2" fmla="*/ 1680488 w 3613872"/>
                <a:gd name="connsiteY2" fmla="*/ 12663 h 621777"/>
                <a:gd name="connsiteX3" fmla="*/ 1525789 w 3613872"/>
                <a:gd name="connsiteY3" fmla="*/ 57203 h 621777"/>
                <a:gd name="connsiteX4" fmla="*/ 1471771 w 3613872"/>
                <a:gd name="connsiteY4" fmla="*/ 174452 h 621777"/>
                <a:gd name="connsiteX5" fmla="*/ 1492820 w 3613872"/>
                <a:gd name="connsiteY5" fmla="*/ 254268 h 621777"/>
                <a:gd name="connsiteX6" fmla="*/ 1549247 w 3613872"/>
                <a:gd name="connsiteY6" fmla="*/ 306295 h 621777"/>
                <a:gd name="connsiteX7" fmla="*/ 1638390 w 3613872"/>
                <a:gd name="connsiteY7" fmla="*/ 343855 h 621777"/>
                <a:gd name="connsiteX8" fmla="*/ 1721826 w 3613872"/>
                <a:gd name="connsiteY8" fmla="*/ 374817 h 621777"/>
                <a:gd name="connsiteX9" fmla="*/ 1764304 w 3613872"/>
                <a:gd name="connsiteY9" fmla="*/ 405018 h 621777"/>
                <a:gd name="connsiteX10" fmla="*/ 1778760 w 3613872"/>
                <a:gd name="connsiteY10" fmla="*/ 450445 h 621777"/>
                <a:gd name="connsiteX11" fmla="*/ 1751497 w 3613872"/>
                <a:gd name="connsiteY11" fmla="*/ 504883 h 621777"/>
                <a:gd name="connsiteX12" fmla="*/ 1675543 w 3613872"/>
                <a:gd name="connsiteY12" fmla="*/ 523155 h 621777"/>
                <a:gd name="connsiteX13" fmla="*/ 1481915 w 3613872"/>
                <a:gd name="connsiteY13" fmla="*/ 472017 h 621777"/>
                <a:gd name="connsiteX14" fmla="*/ 1481915 w 3613872"/>
                <a:gd name="connsiteY14" fmla="*/ 578735 h 621777"/>
                <a:gd name="connsiteX15" fmla="*/ 1556729 w 3613872"/>
                <a:gd name="connsiteY15" fmla="*/ 601576 h 621777"/>
                <a:gd name="connsiteX16" fmla="*/ 1660707 w 3613872"/>
                <a:gd name="connsiteY16" fmla="*/ 614011 h 621777"/>
                <a:gd name="connsiteX17" fmla="*/ 1834046 w 3613872"/>
                <a:gd name="connsiteY17" fmla="*/ 566046 h 621777"/>
                <a:gd name="connsiteX18" fmla="*/ 1885147 w 3613872"/>
                <a:gd name="connsiteY18" fmla="*/ 447908 h 621777"/>
                <a:gd name="connsiteX19" fmla="*/ 1838611 w 3613872"/>
                <a:gd name="connsiteY19" fmla="*/ 335988 h 621777"/>
                <a:gd name="connsiteX20" fmla="*/ 1692915 w 3613872"/>
                <a:gd name="connsiteY20" fmla="*/ 264547 h 621777"/>
                <a:gd name="connsiteX21" fmla="*/ 1622285 w 3613872"/>
                <a:gd name="connsiteY21" fmla="*/ 238914 h 621777"/>
                <a:gd name="connsiteX22" fmla="*/ 1584372 w 3613872"/>
                <a:gd name="connsiteY22" fmla="*/ 212139 h 621777"/>
                <a:gd name="connsiteX23" fmla="*/ 1570804 w 3613872"/>
                <a:gd name="connsiteY23" fmla="*/ 171153 h 621777"/>
                <a:gd name="connsiteX24" fmla="*/ 1597940 w 3613872"/>
                <a:gd name="connsiteY24" fmla="*/ 119634 h 621777"/>
                <a:gd name="connsiteX25" fmla="*/ 1674782 w 3613872"/>
                <a:gd name="connsiteY25" fmla="*/ 102631 h 621777"/>
                <a:gd name="connsiteX26" fmla="*/ 1761007 w 3613872"/>
                <a:gd name="connsiteY26" fmla="*/ 114178 h 621777"/>
                <a:gd name="connsiteX27" fmla="*/ 1791440 w 3613872"/>
                <a:gd name="connsiteY27" fmla="*/ 123949 h 621777"/>
                <a:gd name="connsiteX28" fmla="*/ 1853193 w 3613872"/>
                <a:gd name="connsiteY28" fmla="*/ 46544 h 621777"/>
                <a:gd name="connsiteX29" fmla="*/ 890001 w 3613872"/>
                <a:gd name="connsiteY29" fmla="*/ 255537 h 621777"/>
                <a:gd name="connsiteX30" fmla="*/ 890001 w 3613872"/>
                <a:gd name="connsiteY30" fmla="*/ 346393 h 621777"/>
                <a:gd name="connsiteX31" fmla="*/ 681664 w 3613872"/>
                <a:gd name="connsiteY31" fmla="*/ 346393 h 621777"/>
                <a:gd name="connsiteX32" fmla="*/ 754195 w 3613872"/>
                <a:gd name="connsiteY32" fmla="*/ 255537 h 621777"/>
                <a:gd name="connsiteX33" fmla="*/ 890001 w 3613872"/>
                <a:gd name="connsiteY33" fmla="*/ 255537 h 621777"/>
                <a:gd name="connsiteX34" fmla="*/ 3306224 w 3613872"/>
                <a:gd name="connsiteY34" fmla="*/ 212266 h 621777"/>
                <a:gd name="connsiteX35" fmla="*/ 3292656 w 3613872"/>
                <a:gd name="connsiteY35" fmla="*/ 171280 h 621777"/>
                <a:gd name="connsiteX36" fmla="*/ 3319918 w 3613872"/>
                <a:gd name="connsiteY36" fmla="*/ 119761 h 621777"/>
                <a:gd name="connsiteX37" fmla="*/ 3396634 w 3613872"/>
                <a:gd name="connsiteY37" fmla="*/ 102757 h 621777"/>
                <a:gd name="connsiteX38" fmla="*/ 3482859 w 3613872"/>
                <a:gd name="connsiteY38" fmla="*/ 114305 h 621777"/>
                <a:gd name="connsiteX39" fmla="*/ 3574918 w 3613872"/>
                <a:gd name="connsiteY39" fmla="*/ 149835 h 621777"/>
                <a:gd name="connsiteX40" fmla="*/ 3575045 w 3613872"/>
                <a:gd name="connsiteY40" fmla="*/ 148312 h 621777"/>
                <a:gd name="connsiteX41" fmla="*/ 3575045 w 3613872"/>
                <a:gd name="connsiteY41" fmla="*/ 46797 h 621777"/>
                <a:gd name="connsiteX42" fmla="*/ 3499851 w 3613872"/>
                <a:gd name="connsiteY42" fmla="*/ 23449 h 621777"/>
                <a:gd name="connsiteX43" fmla="*/ 3402466 w 3613872"/>
                <a:gd name="connsiteY43" fmla="*/ 12790 h 621777"/>
                <a:gd name="connsiteX44" fmla="*/ 3247641 w 3613872"/>
                <a:gd name="connsiteY44" fmla="*/ 57330 h 621777"/>
                <a:gd name="connsiteX45" fmla="*/ 3193623 w 3613872"/>
                <a:gd name="connsiteY45" fmla="*/ 174579 h 621777"/>
                <a:gd name="connsiteX46" fmla="*/ 3214672 w 3613872"/>
                <a:gd name="connsiteY46" fmla="*/ 254268 h 621777"/>
                <a:gd name="connsiteX47" fmla="*/ 3271226 w 3613872"/>
                <a:gd name="connsiteY47" fmla="*/ 306295 h 621777"/>
                <a:gd name="connsiteX48" fmla="*/ 3360368 w 3613872"/>
                <a:gd name="connsiteY48" fmla="*/ 343982 h 621777"/>
                <a:gd name="connsiteX49" fmla="*/ 3443677 w 3613872"/>
                <a:gd name="connsiteY49" fmla="*/ 374944 h 621777"/>
                <a:gd name="connsiteX50" fmla="*/ 3486156 w 3613872"/>
                <a:gd name="connsiteY50" fmla="*/ 405018 h 621777"/>
                <a:gd name="connsiteX51" fmla="*/ 3500612 w 3613872"/>
                <a:gd name="connsiteY51" fmla="*/ 450445 h 621777"/>
                <a:gd name="connsiteX52" fmla="*/ 3473349 w 3613872"/>
                <a:gd name="connsiteY52" fmla="*/ 505010 h 621777"/>
                <a:gd name="connsiteX53" fmla="*/ 3397522 w 3613872"/>
                <a:gd name="connsiteY53" fmla="*/ 523155 h 621777"/>
                <a:gd name="connsiteX54" fmla="*/ 3203894 w 3613872"/>
                <a:gd name="connsiteY54" fmla="*/ 472144 h 621777"/>
                <a:gd name="connsiteX55" fmla="*/ 3203894 w 3613872"/>
                <a:gd name="connsiteY55" fmla="*/ 578735 h 621777"/>
                <a:gd name="connsiteX56" fmla="*/ 3278581 w 3613872"/>
                <a:gd name="connsiteY56" fmla="*/ 601576 h 621777"/>
                <a:gd name="connsiteX57" fmla="*/ 3382558 w 3613872"/>
                <a:gd name="connsiteY57" fmla="*/ 614011 h 621777"/>
                <a:gd name="connsiteX58" fmla="*/ 3555898 w 3613872"/>
                <a:gd name="connsiteY58" fmla="*/ 566046 h 621777"/>
                <a:gd name="connsiteX59" fmla="*/ 3607126 w 3613872"/>
                <a:gd name="connsiteY59" fmla="*/ 448034 h 621777"/>
                <a:gd name="connsiteX60" fmla="*/ 3560462 w 3613872"/>
                <a:gd name="connsiteY60" fmla="*/ 336115 h 621777"/>
                <a:gd name="connsiteX61" fmla="*/ 3414766 w 3613872"/>
                <a:gd name="connsiteY61" fmla="*/ 264674 h 621777"/>
                <a:gd name="connsiteX62" fmla="*/ 3344264 w 3613872"/>
                <a:gd name="connsiteY62" fmla="*/ 239041 h 621777"/>
                <a:gd name="connsiteX63" fmla="*/ 3306224 w 3613872"/>
                <a:gd name="connsiteY63" fmla="*/ 212266 h 621777"/>
                <a:gd name="connsiteX64" fmla="*/ 2995050 w 3613872"/>
                <a:gd name="connsiteY64" fmla="*/ 602337 h 621777"/>
                <a:gd name="connsiteX65" fmla="*/ 2716211 w 3613872"/>
                <a:gd name="connsiteY65" fmla="*/ 183715 h 621777"/>
                <a:gd name="connsiteX66" fmla="*/ 2716211 w 3613872"/>
                <a:gd name="connsiteY66" fmla="*/ 602464 h 621777"/>
                <a:gd name="connsiteX67" fmla="*/ 2620475 w 3613872"/>
                <a:gd name="connsiteY67" fmla="*/ 602464 h 621777"/>
                <a:gd name="connsiteX68" fmla="*/ 2620475 w 3613872"/>
                <a:gd name="connsiteY68" fmla="*/ 24337 h 621777"/>
                <a:gd name="connsiteX69" fmla="*/ 2717859 w 3613872"/>
                <a:gd name="connsiteY69" fmla="*/ 24337 h 621777"/>
                <a:gd name="connsiteX70" fmla="*/ 2977805 w 3613872"/>
                <a:gd name="connsiteY70" fmla="*/ 419103 h 621777"/>
                <a:gd name="connsiteX71" fmla="*/ 2977805 w 3613872"/>
                <a:gd name="connsiteY71" fmla="*/ 24337 h 621777"/>
                <a:gd name="connsiteX72" fmla="*/ 3074428 w 3613872"/>
                <a:gd name="connsiteY72" fmla="*/ 24337 h 621777"/>
                <a:gd name="connsiteX73" fmla="*/ 3074428 w 3613872"/>
                <a:gd name="connsiteY73" fmla="*/ 602464 h 621777"/>
                <a:gd name="connsiteX74" fmla="*/ 2995050 w 3613872"/>
                <a:gd name="connsiteY74" fmla="*/ 602337 h 621777"/>
                <a:gd name="connsiteX75" fmla="*/ 369984 w 3613872"/>
                <a:gd name="connsiteY75" fmla="*/ 419103 h 621777"/>
                <a:gd name="connsiteX76" fmla="*/ 110039 w 3613872"/>
                <a:gd name="connsiteY76" fmla="*/ 24337 h 621777"/>
                <a:gd name="connsiteX77" fmla="*/ 12654 w 3613872"/>
                <a:gd name="connsiteY77" fmla="*/ 24337 h 621777"/>
                <a:gd name="connsiteX78" fmla="*/ 12654 w 3613872"/>
                <a:gd name="connsiteY78" fmla="*/ 602464 h 621777"/>
                <a:gd name="connsiteX79" fmla="*/ 108390 w 3613872"/>
                <a:gd name="connsiteY79" fmla="*/ 602464 h 621777"/>
                <a:gd name="connsiteX80" fmla="*/ 108390 w 3613872"/>
                <a:gd name="connsiteY80" fmla="*/ 183715 h 621777"/>
                <a:gd name="connsiteX81" fmla="*/ 387356 w 3613872"/>
                <a:gd name="connsiteY81" fmla="*/ 602337 h 621777"/>
                <a:gd name="connsiteX82" fmla="*/ 466607 w 3613872"/>
                <a:gd name="connsiteY82" fmla="*/ 602464 h 621777"/>
                <a:gd name="connsiteX83" fmla="*/ 466607 w 3613872"/>
                <a:gd name="connsiteY83" fmla="*/ 24464 h 621777"/>
                <a:gd name="connsiteX84" fmla="*/ 370110 w 3613872"/>
                <a:gd name="connsiteY84" fmla="*/ 145774 h 621777"/>
                <a:gd name="connsiteX85" fmla="*/ 369984 w 3613872"/>
                <a:gd name="connsiteY85" fmla="*/ 144505 h 621777"/>
                <a:gd name="connsiteX86" fmla="*/ 369984 w 3613872"/>
                <a:gd name="connsiteY86" fmla="*/ 419103 h 621777"/>
                <a:gd name="connsiteX87" fmla="*/ 2093991 w 3613872"/>
                <a:gd name="connsiteY87" fmla="*/ 49970 h 621777"/>
                <a:gd name="connsiteX88" fmla="*/ 2240828 w 3613872"/>
                <a:gd name="connsiteY88" fmla="*/ 12790 h 621777"/>
                <a:gd name="connsiteX89" fmla="*/ 2387792 w 3613872"/>
                <a:gd name="connsiteY89" fmla="*/ 49970 h 621777"/>
                <a:gd name="connsiteX90" fmla="*/ 2488854 w 3613872"/>
                <a:gd name="connsiteY90" fmla="*/ 155164 h 621777"/>
                <a:gd name="connsiteX91" fmla="*/ 2525627 w 3613872"/>
                <a:gd name="connsiteY91" fmla="*/ 313401 h 621777"/>
                <a:gd name="connsiteX92" fmla="*/ 2488854 w 3613872"/>
                <a:gd name="connsiteY92" fmla="*/ 471510 h 621777"/>
                <a:gd name="connsiteX93" fmla="*/ 2387792 w 3613872"/>
                <a:gd name="connsiteY93" fmla="*/ 576832 h 621777"/>
                <a:gd name="connsiteX94" fmla="*/ 2240828 w 3613872"/>
                <a:gd name="connsiteY94" fmla="*/ 614011 h 621777"/>
                <a:gd name="connsiteX95" fmla="*/ 2240702 w 3613872"/>
                <a:gd name="connsiteY95" fmla="*/ 614011 h 621777"/>
                <a:gd name="connsiteX96" fmla="*/ 2240702 w 3613872"/>
                <a:gd name="connsiteY96" fmla="*/ 521506 h 621777"/>
                <a:gd name="connsiteX97" fmla="*/ 2240828 w 3613872"/>
                <a:gd name="connsiteY97" fmla="*/ 521506 h 621777"/>
                <a:gd name="connsiteX98" fmla="*/ 2377015 w 3613872"/>
                <a:gd name="connsiteY98" fmla="*/ 463642 h 621777"/>
                <a:gd name="connsiteX99" fmla="*/ 2424946 w 3613872"/>
                <a:gd name="connsiteY99" fmla="*/ 313401 h 621777"/>
                <a:gd name="connsiteX100" fmla="*/ 2377015 w 3613872"/>
                <a:gd name="connsiteY100" fmla="*/ 163032 h 621777"/>
                <a:gd name="connsiteX101" fmla="*/ 2240828 w 3613872"/>
                <a:gd name="connsiteY101" fmla="*/ 105295 h 621777"/>
                <a:gd name="connsiteX102" fmla="*/ 2105150 w 3613872"/>
                <a:gd name="connsiteY102" fmla="*/ 163032 h 621777"/>
                <a:gd name="connsiteX103" fmla="*/ 2057599 w 3613872"/>
                <a:gd name="connsiteY103" fmla="*/ 313401 h 621777"/>
                <a:gd name="connsiteX104" fmla="*/ 2105150 w 3613872"/>
                <a:gd name="connsiteY104" fmla="*/ 463642 h 621777"/>
                <a:gd name="connsiteX105" fmla="*/ 2240194 w 3613872"/>
                <a:gd name="connsiteY105" fmla="*/ 521506 h 621777"/>
                <a:gd name="connsiteX106" fmla="*/ 2173116 w 3613872"/>
                <a:gd name="connsiteY106" fmla="*/ 606905 h 621777"/>
                <a:gd name="connsiteX107" fmla="*/ 2093991 w 3613872"/>
                <a:gd name="connsiteY107" fmla="*/ 576832 h 621777"/>
                <a:gd name="connsiteX108" fmla="*/ 1992929 w 3613872"/>
                <a:gd name="connsiteY108" fmla="*/ 471510 h 621777"/>
                <a:gd name="connsiteX109" fmla="*/ 1956157 w 3613872"/>
                <a:gd name="connsiteY109" fmla="*/ 313401 h 621777"/>
                <a:gd name="connsiteX110" fmla="*/ 1992929 w 3613872"/>
                <a:gd name="connsiteY110" fmla="*/ 155164 h 621777"/>
                <a:gd name="connsiteX111" fmla="*/ 2093991 w 3613872"/>
                <a:gd name="connsiteY111" fmla="*/ 49970 h 621777"/>
                <a:gd name="connsiteX112" fmla="*/ 1064862 w 3613872"/>
                <a:gd name="connsiteY112" fmla="*/ 602464 h 621777"/>
                <a:gd name="connsiteX113" fmla="*/ 1408243 w 3613872"/>
                <a:gd name="connsiteY113" fmla="*/ 602464 h 621777"/>
                <a:gd name="connsiteX114" fmla="*/ 1408243 w 3613872"/>
                <a:gd name="connsiteY114" fmla="*/ 516557 h 621777"/>
                <a:gd name="connsiteX115" fmla="*/ 1228183 w 3613872"/>
                <a:gd name="connsiteY115" fmla="*/ 516557 h 621777"/>
                <a:gd name="connsiteX116" fmla="*/ 1160597 w 3613872"/>
                <a:gd name="connsiteY116" fmla="*/ 602337 h 621777"/>
                <a:gd name="connsiteX117" fmla="*/ 1160597 w 3613872"/>
                <a:gd name="connsiteY117" fmla="*/ 516557 h 621777"/>
                <a:gd name="connsiteX118" fmla="*/ 1160597 w 3613872"/>
                <a:gd name="connsiteY118" fmla="*/ 516557 h 621777"/>
                <a:gd name="connsiteX119" fmla="*/ 1160597 w 3613872"/>
                <a:gd name="connsiteY119" fmla="*/ 24337 h 621777"/>
                <a:gd name="connsiteX120" fmla="*/ 1064862 w 3613872"/>
                <a:gd name="connsiteY120" fmla="*/ 24337 h 621777"/>
                <a:gd name="connsiteX121" fmla="*/ 1064862 w 3613872"/>
                <a:gd name="connsiteY121" fmla="*/ 602464 h 621777"/>
                <a:gd name="connsiteX122" fmla="*/ 583773 w 3613872"/>
                <a:gd name="connsiteY122" fmla="*/ 24337 h 621777"/>
                <a:gd name="connsiteX123" fmla="*/ 946935 w 3613872"/>
                <a:gd name="connsiteY123" fmla="*/ 24337 h 621777"/>
                <a:gd name="connsiteX124" fmla="*/ 946935 w 3613872"/>
                <a:gd name="connsiteY124" fmla="*/ 115193 h 621777"/>
                <a:gd name="connsiteX125" fmla="*/ 681157 w 3613872"/>
                <a:gd name="connsiteY125" fmla="*/ 115193 h 621777"/>
                <a:gd name="connsiteX126" fmla="*/ 681157 w 3613872"/>
                <a:gd name="connsiteY126" fmla="*/ 511608 h 621777"/>
                <a:gd name="connsiteX127" fmla="*/ 955177 w 3613872"/>
                <a:gd name="connsiteY127" fmla="*/ 511608 h 621777"/>
                <a:gd name="connsiteX128" fmla="*/ 955177 w 3613872"/>
                <a:gd name="connsiteY128" fmla="*/ 602464 h 621777"/>
                <a:gd name="connsiteX129" fmla="*/ 583773 w 3613872"/>
                <a:gd name="connsiteY129" fmla="*/ 602464 h 621777"/>
                <a:gd name="connsiteX130" fmla="*/ 583773 w 3613872"/>
                <a:gd name="connsiteY130" fmla="*/ 24337 h 6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613872" h="621777">
                  <a:moveTo>
                    <a:pt x="1853193" y="46544"/>
                  </a:moveTo>
                  <a:cubicBezTo>
                    <a:pt x="1830749" y="37407"/>
                    <a:pt x="1805769" y="29540"/>
                    <a:pt x="1777872" y="23322"/>
                  </a:cubicBezTo>
                  <a:cubicBezTo>
                    <a:pt x="1746045" y="16216"/>
                    <a:pt x="1713583" y="12663"/>
                    <a:pt x="1680488" y="12663"/>
                  </a:cubicBezTo>
                  <a:cubicBezTo>
                    <a:pt x="1613410" y="12663"/>
                    <a:pt x="1561801" y="27510"/>
                    <a:pt x="1525789" y="57203"/>
                  </a:cubicBezTo>
                  <a:cubicBezTo>
                    <a:pt x="1489777" y="86896"/>
                    <a:pt x="1471771" y="126106"/>
                    <a:pt x="1471771" y="174452"/>
                  </a:cubicBezTo>
                  <a:cubicBezTo>
                    <a:pt x="1471771" y="206430"/>
                    <a:pt x="1478745" y="233077"/>
                    <a:pt x="1492820" y="254268"/>
                  </a:cubicBezTo>
                  <a:cubicBezTo>
                    <a:pt x="1506769" y="275460"/>
                    <a:pt x="1525662" y="292844"/>
                    <a:pt x="1549247" y="306295"/>
                  </a:cubicBezTo>
                  <a:cubicBezTo>
                    <a:pt x="1572959" y="319745"/>
                    <a:pt x="1602631" y="332308"/>
                    <a:pt x="1638390" y="343855"/>
                  </a:cubicBezTo>
                  <a:cubicBezTo>
                    <a:pt x="1675289" y="356037"/>
                    <a:pt x="1703059" y="366315"/>
                    <a:pt x="1721826" y="374817"/>
                  </a:cubicBezTo>
                  <a:cubicBezTo>
                    <a:pt x="1740466" y="383319"/>
                    <a:pt x="1754667" y="393470"/>
                    <a:pt x="1764304" y="405018"/>
                  </a:cubicBezTo>
                  <a:cubicBezTo>
                    <a:pt x="1773941" y="416565"/>
                    <a:pt x="1778760" y="431665"/>
                    <a:pt x="1778760" y="450445"/>
                  </a:cubicBezTo>
                  <a:cubicBezTo>
                    <a:pt x="1778760" y="474682"/>
                    <a:pt x="1769630" y="492828"/>
                    <a:pt x="1751497" y="504883"/>
                  </a:cubicBezTo>
                  <a:cubicBezTo>
                    <a:pt x="1733365" y="517064"/>
                    <a:pt x="1708004" y="523155"/>
                    <a:pt x="1675543" y="523155"/>
                  </a:cubicBezTo>
                  <a:cubicBezTo>
                    <a:pt x="1617847" y="523155"/>
                    <a:pt x="1553305" y="506152"/>
                    <a:pt x="1481915" y="472017"/>
                  </a:cubicBezTo>
                  <a:lnTo>
                    <a:pt x="1481915" y="578735"/>
                  </a:lnTo>
                  <a:cubicBezTo>
                    <a:pt x="1501823" y="587110"/>
                    <a:pt x="1526550" y="594724"/>
                    <a:pt x="1556729" y="601576"/>
                  </a:cubicBezTo>
                  <a:cubicBezTo>
                    <a:pt x="1592994" y="609824"/>
                    <a:pt x="1627738" y="614011"/>
                    <a:pt x="1660707" y="614011"/>
                  </a:cubicBezTo>
                  <a:cubicBezTo>
                    <a:pt x="1742114" y="614011"/>
                    <a:pt x="1799936" y="598023"/>
                    <a:pt x="1834046" y="566046"/>
                  </a:cubicBezTo>
                  <a:cubicBezTo>
                    <a:pt x="1868156" y="534195"/>
                    <a:pt x="1885147" y="494731"/>
                    <a:pt x="1885147" y="447908"/>
                  </a:cubicBezTo>
                  <a:cubicBezTo>
                    <a:pt x="1885147" y="400576"/>
                    <a:pt x="1869677" y="363270"/>
                    <a:pt x="1838611" y="335988"/>
                  </a:cubicBezTo>
                  <a:cubicBezTo>
                    <a:pt x="1807417" y="308706"/>
                    <a:pt x="1758979" y="284977"/>
                    <a:pt x="1692915" y="264547"/>
                  </a:cubicBezTo>
                  <a:cubicBezTo>
                    <a:pt x="1662102" y="254649"/>
                    <a:pt x="1638516" y="246147"/>
                    <a:pt x="1622285" y="238914"/>
                  </a:cubicBezTo>
                  <a:cubicBezTo>
                    <a:pt x="1606055" y="231808"/>
                    <a:pt x="1593501" y="222798"/>
                    <a:pt x="1584372" y="212139"/>
                  </a:cubicBezTo>
                  <a:cubicBezTo>
                    <a:pt x="1575242" y="201354"/>
                    <a:pt x="1570804" y="187776"/>
                    <a:pt x="1570804" y="171153"/>
                  </a:cubicBezTo>
                  <a:cubicBezTo>
                    <a:pt x="1570804" y="148058"/>
                    <a:pt x="1579807" y="130928"/>
                    <a:pt x="1597940" y="119634"/>
                  </a:cubicBezTo>
                  <a:cubicBezTo>
                    <a:pt x="1616199" y="108341"/>
                    <a:pt x="1641686" y="102631"/>
                    <a:pt x="1674782" y="102631"/>
                  </a:cubicBezTo>
                  <a:cubicBezTo>
                    <a:pt x="1703946" y="102631"/>
                    <a:pt x="1732604" y="106564"/>
                    <a:pt x="1761007" y="114178"/>
                  </a:cubicBezTo>
                  <a:cubicBezTo>
                    <a:pt x="1770771" y="116843"/>
                    <a:pt x="1781042" y="120269"/>
                    <a:pt x="1791440" y="123949"/>
                  </a:cubicBezTo>
                  <a:lnTo>
                    <a:pt x="1853193" y="46544"/>
                  </a:lnTo>
                  <a:moveTo>
                    <a:pt x="890001" y="255537"/>
                  </a:moveTo>
                  <a:lnTo>
                    <a:pt x="890001" y="346393"/>
                  </a:lnTo>
                  <a:lnTo>
                    <a:pt x="681664" y="346393"/>
                  </a:lnTo>
                  <a:lnTo>
                    <a:pt x="754195" y="255537"/>
                  </a:lnTo>
                  <a:lnTo>
                    <a:pt x="890001" y="255537"/>
                  </a:lnTo>
                  <a:moveTo>
                    <a:pt x="3306224" y="212266"/>
                  </a:moveTo>
                  <a:cubicBezTo>
                    <a:pt x="3297220" y="201480"/>
                    <a:pt x="3292656" y="187903"/>
                    <a:pt x="3292656" y="171280"/>
                  </a:cubicBezTo>
                  <a:cubicBezTo>
                    <a:pt x="3292656" y="148185"/>
                    <a:pt x="3301785" y="131055"/>
                    <a:pt x="3319918" y="119761"/>
                  </a:cubicBezTo>
                  <a:cubicBezTo>
                    <a:pt x="3338051" y="108468"/>
                    <a:pt x="3363665" y="102757"/>
                    <a:pt x="3396634" y="102757"/>
                  </a:cubicBezTo>
                  <a:cubicBezTo>
                    <a:pt x="3425798" y="102757"/>
                    <a:pt x="3454583" y="106691"/>
                    <a:pt x="3482859" y="114305"/>
                  </a:cubicBezTo>
                  <a:cubicBezTo>
                    <a:pt x="3511263" y="122045"/>
                    <a:pt x="3541949" y="133846"/>
                    <a:pt x="3574918" y="149835"/>
                  </a:cubicBezTo>
                  <a:lnTo>
                    <a:pt x="3575045" y="148312"/>
                  </a:lnTo>
                  <a:lnTo>
                    <a:pt x="3575045" y="46797"/>
                  </a:lnTo>
                  <a:cubicBezTo>
                    <a:pt x="3552601" y="37534"/>
                    <a:pt x="3527620" y="29794"/>
                    <a:pt x="3499851" y="23449"/>
                  </a:cubicBezTo>
                  <a:cubicBezTo>
                    <a:pt x="3467897" y="16343"/>
                    <a:pt x="3435435" y="12790"/>
                    <a:pt x="3402466" y="12790"/>
                  </a:cubicBezTo>
                  <a:cubicBezTo>
                    <a:pt x="3335261" y="12790"/>
                    <a:pt x="3283779" y="27637"/>
                    <a:pt x="3247641" y="57330"/>
                  </a:cubicBezTo>
                  <a:cubicBezTo>
                    <a:pt x="3211629" y="87150"/>
                    <a:pt x="3193623" y="126233"/>
                    <a:pt x="3193623" y="174579"/>
                  </a:cubicBezTo>
                  <a:cubicBezTo>
                    <a:pt x="3193623" y="206556"/>
                    <a:pt x="3200597" y="233077"/>
                    <a:pt x="3214672" y="254268"/>
                  </a:cubicBezTo>
                  <a:cubicBezTo>
                    <a:pt x="3228747" y="275586"/>
                    <a:pt x="3247514" y="292844"/>
                    <a:pt x="3271226" y="306295"/>
                  </a:cubicBezTo>
                  <a:cubicBezTo>
                    <a:pt x="3294811" y="319872"/>
                    <a:pt x="3324610" y="332308"/>
                    <a:pt x="3360368" y="343982"/>
                  </a:cubicBezTo>
                  <a:cubicBezTo>
                    <a:pt x="3397141" y="356037"/>
                    <a:pt x="3425037" y="366315"/>
                    <a:pt x="3443677" y="374944"/>
                  </a:cubicBezTo>
                  <a:cubicBezTo>
                    <a:pt x="3462444" y="383446"/>
                    <a:pt x="3476519" y="393470"/>
                    <a:pt x="3486156" y="405018"/>
                  </a:cubicBezTo>
                  <a:cubicBezTo>
                    <a:pt x="3495794" y="416565"/>
                    <a:pt x="3500612" y="431792"/>
                    <a:pt x="3500612" y="450445"/>
                  </a:cubicBezTo>
                  <a:cubicBezTo>
                    <a:pt x="3500612" y="474682"/>
                    <a:pt x="3491609" y="492828"/>
                    <a:pt x="3473349" y="505010"/>
                  </a:cubicBezTo>
                  <a:cubicBezTo>
                    <a:pt x="3455217" y="517064"/>
                    <a:pt x="3429983" y="523155"/>
                    <a:pt x="3397522" y="523155"/>
                  </a:cubicBezTo>
                  <a:cubicBezTo>
                    <a:pt x="3339826" y="523155"/>
                    <a:pt x="3275284" y="506152"/>
                    <a:pt x="3203894" y="472144"/>
                  </a:cubicBezTo>
                  <a:lnTo>
                    <a:pt x="3203894" y="578735"/>
                  </a:lnTo>
                  <a:cubicBezTo>
                    <a:pt x="3223802" y="587110"/>
                    <a:pt x="3248529" y="594724"/>
                    <a:pt x="3278581" y="601576"/>
                  </a:cubicBezTo>
                  <a:cubicBezTo>
                    <a:pt x="3314973" y="609824"/>
                    <a:pt x="3349590" y="614011"/>
                    <a:pt x="3382558" y="614011"/>
                  </a:cubicBezTo>
                  <a:cubicBezTo>
                    <a:pt x="3464093" y="614011"/>
                    <a:pt x="3521788" y="598023"/>
                    <a:pt x="3555898" y="566046"/>
                  </a:cubicBezTo>
                  <a:cubicBezTo>
                    <a:pt x="3590008" y="534195"/>
                    <a:pt x="3607126" y="494731"/>
                    <a:pt x="3607126" y="448034"/>
                  </a:cubicBezTo>
                  <a:cubicBezTo>
                    <a:pt x="3607126" y="400703"/>
                    <a:pt x="3591529" y="363397"/>
                    <a:pt x="3560462" y="336115"/>
                  </a:cubicBezTo>
                  <a:cubicBezTo>
                    <a:pt x="3529396" y="308833"/>
                    <a:pt x="3480830" y="284977"/>
                    <a:pt x="3414766" y="264674"/>
                  </a:cubicBezTo>
                  <a:cubicBezTo>
                    <a:pt x="3383954" y="254776"/>
                    <a:pt x="3360495" y="246147"/>
                    <a:pt x="3344264" y="239041"/>
                  </a:cubicBezTo>
                  <a:cubicBezTo>
                    <a:pt x="3328033" y="231935"/>
                    <a:pt x="3315353" y="222925"/>
                    <a:pt x="3306224" y="212266"/>
                  </a:cubicBezTo>
                  <a:moveTo>
                    <a:pt x="2995050" y="602337"/>
                  </a:moveTo>
                  <a:lnTo>
                    <a:pt x="2716211" y="183715"/>
                  </a:lnTo>
                  <a:lnTo>
                    <a:pt x="2716211" y="602464"/>
                  </a:lnTo>
                  <a:lnTo>
                    <a:pt x="2620475" y="602464"/>
                  </a:lnTo>
                  <a:lnTo>
                    <a:pt x="2620475" y="24337"/>
                  </a:lnTo>
                  <a:lnTo>
                    <a:pt x="2717859" y="24337"/>
                  </a:lnTo>
                  <a:lnTo>
                    <a:pt x="2977805" y="419103"/>
                  </a:lnTo>
                  <a:lnTo>
                    <a:pt x="2977805" y="24337"/>
                  </a:lnTo>
                  <a:lnTo>
                    <a:pt x="3074428" y="24337"/>
                  </a:lnTo>
                  <a:lnTo>
                    <a:pt x="3074428" y="602464"/>
                  </a:lnTo>
                  <a:lnTo>
                    <a:pt x="2995050" y="602337"/>
                  </a:lnTo>
                  <a:moveTo>
                    <a:pt x="369984" y="419103"/>
                  </a:moveTo>
                  <a:lnTo>
                    <a:pt x="110039" y="24337"/>
                  </a:lnTo>
                  <a:lnTo>
                    <a:pt x="12654" y="24337"/>
                  </a:lnTo>
                  <a:lnTo>
                    <a:pt x="12654" y="602464"/>
                  </a:lnTo>
                  <a:lnTo>
                    <a:pt x="108390" y="602464"/>
                  </a:lnTo>
                  <a:lnTo>
                    <a:pt x="108390" y="183715"/>
                  </a:lnTo>
                  <a:lnTo>
                    <a:pt x="387356" y="602337"/>
                  </a:lnTo>
                  <a:lnTo>
                    <a:pt x="466607" y="602464"/>
                  </a:lnTo>
                  <a:lnTo>
                    <a:pt x="466607" y="24464"/>
                  </a:lnTo>
                  <a:lnTo>
                    <a:pt x="370110" y="145774"/>
                  </a:lnTo>
                  <a:lnTo>
                    <a:pt x="369984" y="144505"/>
                  </a:lnTo>
                  <a:lnTo>
                    <a:pt x="369984" y="419103"/>
                  </a:lnTo>
                  <a:moveTo>
                    <a:pt x="2093991" y="49970"/>
                  </a:moveTo>
                  <a:cubicBezTo>
                    <a:pt x="2136850" y="25099"/>
                    <a:pt x="2185923" y="12790"/>
                    <a:pt x="2240828" y="12790"/>
                  </a:cubicBezTo>
                  <a:cubicBezTo>
                    <a:pt x="2295861" y="12790"/>
                    <a:pt x="2344807" y="25099"/>
                    <a:pt x="2387792" y="49970"/>
                  </a:cubicBezTo>
                  <a:cubicBezTo>
                    <a:pt x="2430652" y="74714"/>
                    <a:pt x="2464381" y="109863"/>
                    <a:pt x="2488854" y="155164"/>
                  </a:cubicBezTo>
                  <a:cubicBezTo>
                    <a:pt x="2513327" y="200592"/>
                    <a:pt x="2525627" y="253380"/>
                    <a:pt x="2525627" y="313401"/>
                  </a:cubicBezTo>
                  <a:cubicBezTo>
                    <a:pt x="2525627" y="373421"/>
                    <a:pt x="2513327" y="426082"/>
                    <a:pt x="2488854" y="471510"/>
                  </a:cubicBezTo>
                  <a:cubicBezTo>
                    <a:pt x="2464381" y="516938"/>
                    <a:pt x="2430652" y="552087"/>
                    <a:pt x="2387792" y="576832"/>
                  </a:cubicBezTo>
                  <a:cubicBezTo>
                    <a:pt x="2344807" y="601576"/>
                    <a:pt x="2295861" y="614011"/>
                    <a:pt x="2240828" y="614011"/>
                  </a:cubicBezTo>
                  <a:cubicBezTo>
                    <a:pt x="2240828" y="614011"/>
                    <a:pt x="2240828" y="614011"/>
                    <a:pt x="2240702" y="614011"/>
                  </a:cubicBezTo>
                  <a:lnTo>
                    <a:pt x="2240702" y="521506"/>
                  </a:lnTo>
                  <a:cubicBezTo>
                    <a:pt x="2240828" y="521506"/>
                    <a:pt x="2240828" y="521506"/>
                    <a:pt x="2240828" y="521506"/>
                  </a:cubicBezTo>
                  <a:cubicBezTo>
                    <a:pt x="2299791" y="521506"/>
                    <a:pt x="2345187" y="502218"/>
                    <a:pt x="2377015" y="463642"/>
                  </a:cubicBezTo>
                  <a:cubicBezTo>
                    <a:pt x="2408969" y="425194"/>
                    <a:pt x="2424946" y="375071"/>
                    <a:pt x="2424946" y="313401"/>
                  </a:cubicBezTo>
                  <a:cubicBezTo>
                    <a:pt x="2424946" y="251731"/>
                    <a:pt x="2408969" y="201607"/>
                    <a:pt x="2377015" y="163032"/>
                  </a:cubicBezTo>
                  <a:cubicBezTo>
                    <a:pt x="2345187" y="124583"/>
                    <a:pt x="2299791" y="105295"/>
                    <a:pt x="2240828" y="105295"/>
                  </a:cubicBezTo>
                  <a:cubicBezTo>
                    <a:pt x="2181992" y="105295"/>
                    <a:pt x="2136724" y="124583"/>
                    <a:pt x="2105150" y="163032"/>
                  </a:cubicBezTo>
                  <a:cubicBezTo>
                    <a:pt x="2073449" y="201607"/>
                    <a:pt x="2057599" y="251731"/>
                    <a:pt x="2057599" y="313401"/>
                  </a:cubicBezTo>
                  <a:cubicBezTo>
                    <a:pt x="2057599" y="375071"/>
                    <a:pt x="2073449" y="425194"/>
                    <a:pt x="2105150" y="463642"/>
                  </a:cubicBezTo>
                  <a:cubicBezTo>
                    <a:pt x="2136597" y="502091"/>
                    <a:pt x="2181738" y="521379"/>
                    <a:pt x="2240194" y="521506"/>
                  </a:cubicBezTo>
                  <a:lnTo>
                    <a:pt x="2173116" y="606905"/>
                  </a:lnTo>
                  <a:cubicBezTo>
                    <a:pt x="2144839" y="600814"/>
                    <a:pt x="2118337" y="590917"/>
                    <a:pt x="2093991" y="576832"/>
                  </a:cubicBezTo>
                  <a:cubicBezTo>
                    <a:pt x="2051005" y="552087"/>
                    <a:pt x="2017402" y="516938"/>
                    <a:pt x="1992929" y="471510"/>
                  </a:cubicBezTo>
                  <a:cubicBezTo>
                    <a:pt x="1968457" y="426082"/>
                    <a:pt x="1956157" y="373421"/>
                    <a:pt x="1956157" y="313401"/>
                  </a:cubicBezTo>
                  <a:cubicBezTo>
                    <a:pt x="1956157" y="253380"/>
                    <a:pt x="1968457" y="200592"/>
                    <a:pt x="1992929" y="155164"/>
                  </a:cubicBezTo>
                  <a:cubicBezTo>
                    <a:pt x="2017402" y="109863"/>
                    <a:pt x="2051005" y="74714"/>
                    <a:pt x="2093991" y="49970"/>
                  </a:cubicBezTo>
                  <a:moveTo>
                    <a:pt x="1064862" y="602464"/>
                  </a:moveTo>
                  <a:lnTo>
                    <a:pt x="1408243" y="602464"/>
                  </a:lnTo>
                  <a:lnTo>
                    <a:pt x="1408243" y="516557"/>
                  </a:lnTo>
                  <a:lnTo>
                    <a:pt x="1228183" y="516557"/>
                  </a:lnTo>
                  <a:lnTo>
                    <a:pt x="1160597" y="602337"/>
                  </a:lnTo>
                  <a:lnTo>
                    <a:pt x="1160597" y="516557"/>
                  </a:lnTo>
                  <a:lnTo>
                    <a:pt x="1160597" y="516557"/>
                  </a:lnTo>
                  <a:lnTo>
                    <a:pt x="1160597" y="24337"/>
                  </a:lnTo>
                  <a:lnTo>
                    <a:pt x="1064862" y="24337"/>
                  </a:lnTo>
                  <a:lnTo>
                    <a:pt x="1064862" y="602464"/>
                  </a:lnTo>
                  <a:moveTo>
                    <a:pt x="583773" y="24337"/>
                  </a:moveTo>
                  <a:lnTo>
                    <a:pt x="946935" y="24337"/>
                  </a:lnTo>
                  <a:lnTo>
                    <a:pt x="946935" y="115193"/>
                  </a:lnTo>
                  <a:lnTo>
                    <a:pt x="681157" y="115193"/>
                  </a:lnTo>
                  <a:lnTo>
                    <a:pt x="681157" y="511608"/>
                  </a:lnTo>
                  <a:lnTo>
                    <a:pt x="955177" y="511608"/>
                  </a:lnTo>
                  <a:lnTo>
                    <a:pt x="955177" y="602464"/>
                  </a:lnTo>
                  <a:lnTo>
                    <a:pt x="583773" y="602464"/>
                  </a:lnTo>
                  <a:lnTo>
                    <a:pt x="583773" y="24337"/>
                  </a:ln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8F3C41E-7843-4AF1-AFC2-F7BD2FEF79BF}"/>
                </a:ext>
              </a:extLst>
            </p:cNvPr>
            <p:cNvSpPr/>
            <p:nvPr/>
          </p:nvSpPr>
          <p:spPr>
            <a:xfrm>
              <a:off x="5902700" y="2979454"/>
              <a:ext cx="3588512" cy="177651"/>
            </a:xfrm>
            <a:custGeom>
              <a:avLst/>
              <a:gdLst>
                <a:gd name="connsiteX0" fmla="*/ 73646 w 3588512"/>
                <a:gd name="connsiteY0" fmla="*/ 94129 h 177650"/>
                <a:gd name="connsiteX1" fmla="*/ 92032 w 3588512"/>
                <a:gd name="connsiteY1" fmla="*/ 84231 h 177650"/>
                <a:gd name="connsiteX2" fmla="*/ 99514 w 3588512"/>
                <a:gd name="connsiteY2" fmla="*/ 64562 h 177650"/>
                <a:gd name="connsiteX3" fmla="*/ 85565 w 3588512"/>
                <a:gd name="connsiteY3" fmla="*/ 38930 h 177650"/>
                <a:gd name="connsiteX4" fmla="*/ 45369 w 3588512"/>
                <a:gd name="connsiteY4" fmla="*/ 30555 h 177650"/>
                <a:gd name="connsiteX5" fmla="*/ 12654 w 3588512"/>
                <a:gd name="connsiteY5" fmla="*/ 30555 h 177650"/>
                <a:gd name="connsiteX6" fmla="*/ 12654 w 3588512"/>
                <a:gd name="connsiteY6" fmla="*/ 165443 h 177650"/>
                <a:gd name="connsiteX7" fmla="*/ 50822 w 3588512"/>
                <a:gd name="connsiteY7" fmla="*/ 165443 h 177650"/>
                <a:gd name="connsiteX8" fmla="*/ 105473 w 3588512"/>
                <a:gd name="connsiteY8" fmla="*/ 126994 h 177650"/>
                <a:gd name="connsiteX9" fmla="*/ 96724 w 3588512"/>
                <a:gd name="connsiteY9" fmla="*/ 103899 h 177650"/>
                <a:gd name="connsiteX10" fmla="*/ 73646 w 3588512"/>
                <a:gd name="connsiteY10" fmla="*/ 94129 h 177650"/>
                <a:gd name="connsiteX11" fmla="*/ 47398 w 3588512"/>
                <a:gd name="connsiteY11" fmla="*/ 45148 h 177650"/>
                <a:gd name="connsiteX12" fmla="*/ 71871 w 3588512"/>
                <a:gd name="connsiteY12" fmla="*/ 49716 h 177650"/>
                <a:gd name="connsiteX13" fmla="*/ 79986 w 3588512"/>
                <a:gd name="connsiteY13" fmla="*/ 65958 h 177650"/>
                <a:gd name="connsiteX14" fmla="*/ 72378 w 3588512"/>
                <a:gd name="connsiteY14" fmla="*/ 82074 h 177650"/>
                <a:gd name="connsiteX15" fmla="*/ 52597 w 3588512"/>
                <a:gd name="connsiteY15" fmla="*/ 87657 h 177650"/>
                <a:gd name="connsiteX16" fmla="*/ 31674 w 3588512"/>
                <a:gd name="connsiteY16" fmla="*/ 87657 h 177650"/>
                <a:gd name="connsiteX17" fmla="*/ 31674 w 3588512"/>
                <a:gd name="connsiteY17" fmla="*/ 45148 h 177650"/>
                <a:gd name="connsiteX18" fmla="*/ 47398 w 3588512"/>
                <a:gd name="connsiteY18" fmla="*/ 45148 h 177650"/>
                <a:gd name="connsiteX19" fmla="*/ 50822 w 3588512"/>
                <a:gd name="connsiteY19" fmla="*/ 150596 h 177650"/>
                <a:gd name="connsiteX20" fmla="*/ 31674 w 3588512"/>
                <a:gd name="connsiteY20" fmla="*/ 150596 h 177650"/>
                <a:gd name="connsiteX21" fmla="*/ 31674 w 3588512"/>
                <a:gd name="connsiteY21" fmla="*/ 101996 h 177650"/>
                <a:gd name="connsiteX22" fmla="*/ 54372 w 3588512"/>
                <a:gd name="connsiteY22" fmla="*/ 101996 h 177650"/>
                <a:gd name="connsiteX23" fmla="*/ 76816 w 3588512"/>
                <a:gd name="connsiteY23" fmla="*/ 107833 h 177650"/>
                <a:gd name="connsiteX24" fmla="*/ 85439 w 3588512"/>
                <a:gd name="connsiteY24" fmla="*/ 126994 h 177650"/>
                <a:gd name="connsiteX25" fmla="*/ 76562 w 3588512"/>
                <a:gd name="connsiteY25" fmla="*/ 145647 h 177650"/>
                <a:gd name="connsiteX26" fmla="*/ 50822 w 3588512"/>
                <a:gd name="connsiteY26" fmla="*/ 150596 h 177650"/>
                <a:gd name="connsiteX27" fmla="*/ 204126 w 3588512"/>
                <a:gd name="connsiteY27" fmla="*/ 62278 h 177650"/>
                <a:gd name="connsiteX28" fmla="*/ 185739 w 3588512"/>
                <a:gd name="connsiteY28" fmla="*/ 62278 h 177650"/>
                <a:gd name="connsiteX29" fmla="*/ 185739 w 3588512"/>
                <a:gd name="connsiteY29" fmla="*/ 135876 h 177650"/>
                <a:gd name="connsiteX30" fmla="*/ 159238 w 3588512"/>
                <a:gd name="connsiteY30" fmla="*/ 153642 h 177650"/>
                <a:gd name="connsiteX31" fmla="*/ 146811 w 3588512"/>
                <a:gd name="connsiteY31" fmla="*/ 149327 h 177650"/>
                <a:gd name="connsiteX32" fmla="*/ 143007 w 3588512"/>
                <a:gd name="connsiteY32" fmla="*/ 134354 h 177650"/>
                <a:gd name="connsiteX33" fmla="*/ 143007 w 3588512"/>
                <a:gd name="connsiteY33" fmla="*/ 62278 h 177650"/>
                <a:gd name="connsiteX34" fmla="*/ 124494 w 3588512"/>
                <a:gd name="connsiteY34" fmla="*/ 62278 h 177650"/>
                <a:gd name="connsiteX35" fmla="*/ 124494 w 3588512"/>
                <a:gd name="connsiteY35" fmla="*/ 136257 h 177650"/>
                <a:gd name="connsiteX36" fmla="*/ 132356 w 3588512"/>
                <a:gd name="connsiteY36" fmla="*/ 159606 h 177650"/>
                <a:gd name="connsiteX37" fmla="*/ 154039 w 3588512"/>
                <a:gd name="connsiteY37" fmla="*/ 167727 h 177650"/>
                <a:gd name="connsiteX38" fmla="*/ 173059 w 3588512"/>
                <a:gd name="connsiteY38" fmla="*/ 163412 h 177650"/>
                <a:gd name="connsiteX39" fmla="*/ 186881 w 3588512"/>
                <a:gd name="connsiteY39" fmla="*/ 149327 h 177650"/>
                <a:gd name="connsiteX40" fmla="*/ 188275 w 3588512"/>
                <a:gd name="connsiteY40" fmla="*/ 165443 h 177650"/>
                <a:gd name="connsiteX41" fmla="*/ 204126 w 3588512"/>
                <a:gd name="connsiteY41" fmla="*/ 165443 h 177650"/>
                <a:gd name="connsiteX42" fmla="*/ 204126 w 3588512"/>
                <a:gd name="connsiteY42" fmla="*/ 62278 h 177650"/>
                <a:gd name="connsiteX43" fmla="*/ 262835 w 3588512"/>
                <a:gd name="connsiteY43" fmla="*/ 59867 h 177650"/>
                <a:gd name="connsiteX44" fmla="*/ 243308 w 3588512"/>
                <a:gd name="connsiteY44" fmla="*/ 63547 h 177650"/>
                <a:gd name="connsiteX45" fmla="*/ 229740 w 3588512"/>
                <a:gd name="connsiteY45" fmla="*/ 73699 h 177650"/>
                <a:gd name="connsiteX46" fmla="*/ 224795 w 3588512"/>
                <a:gd name="connsiteY46" fmla="*/ 88291 h 177650"/>
                <a:gd name="connsiteX47" fmla="*/ 232276 w 3588512"/>
                <a:gd name="connsiteY47" fmla="*/ 106691 h 177650"/>
                <a:gd name="connsiteX48" fmla="*/ 256622 w 3588512"/>
                <a:gd name="connsiteY48" fmla="*/ 118238 h 177650"/>
                <a:gd name="connsiteX49" fmla="*/ 272473 w 3588512"/>
                <a:gd name="connsiteY49" fmla="*/ 123441 h 177650"/>
                <a:gd name="connsiteX50" fmla="*/ 280080 w 3588512"/>
                <a:gd name="connsiteY50" fmla="*/ 129151 h 177650"/>
                <a:gd name="connsiteX51" fmla="*/ 282363 w 3588512"/>
                <a:gd name="connsiteY51" fmla="*/ 137653 h 177650"/>
                <a:gd name="connsiteX52" fmla="*/ 276150 w 3588512"/>
                <a:gd name="connsiteY52" fmla="*/ 149073 h 177650"/>
                <a:gd name="connsiteX53" fmla="*/ 259665 w 3588512"/>
                <a:gd name="connsiteY53" fmla="*/ 153261 h 177650"/>
                <a:gd name="connsiteX54" fmla="*/ 229994 w 3588512"/>
                <a:gd name="connsiteY54" fmla="*/ 143363 h 177650"/>
                <a:gd name="connsiteX55" fmla="*/ 220230 w 3588512"/>
                <a:gd name="connsiteY55" fmla="*/ 154276 h 177650"/>
                <a:gd name="connsiteX56" fmla="*/ 260046 w 3588512"/>
                <a:gd name="connsiteY56" fmla="*/ 167727 h 177650"/>
                <a:gd name="connsiteX57" fmla="*/ 289591 w 3588512"/>
                <a:gd name="connsiteY57" fmla="*/ 159732 h 177650"/>
                <a:gd name="connsiteX58" fmla="*/ 301764 w 3588512"/>
                <a:gd name="connsiteY58" fmla="*/ 136511 h 177650"/>
                <a:gd name="connsiteX59" fmla="*/ 293015 w 3588512"/>
                <a:gd name="connsiteY59" fmla="*/ 116081 h 177650"/>
                <a:gd name="connsiteX60" fmla="*/ 266639 w 3588512"/>
                <a:gd name="connsiteY60" fmla="*/ 104280 h 177650"/>
                <a:gd name="connsiteX61" fmla="*/ 248887 w 3588512"/>
                <a:gd name="connsiteY61" fmla="*/ 97428 h 177650"/>
                <a:gd name="connsiteX62" fmla="*/ 244069 w 3588512"/>
                <a:gd name="connsiteY62" fmla="*/ 87657 h 177650"/>
                <a:gd name="connsiteX63" fmla="*/ 249267 w 3588512"/>
                <a:gd name="connsiteY63" fmla="*/ 77759 h 177650"/>
                <a:gd name="connsiteX64" fmla="*/ 263469 w 3588512"/>
                <a:gd name="connsiteY64" fmla="*/ 74206 h 177650"/>
                <a:gd name="connsiteX65" fmla="*/ 277164 w 3588512"/>
                <a:gd name="connsiteY65" fmla="*/ 76364 h 177650"/>
                <a:gd name="connsiteX66" fmla="*/ 290986 w 3588512"/>
                <a:gd name="connsiteY66" fmla="*/ 82962 h 177650"/>
                <a:gd name="connsiteX67" fmla="*/ 298720 w 3588512"/>
                <a:gd name="connsiteY67" fmla="*/ 71668 h 177650"/>
                <a:gd name="connsiteX68" fmla="*/ 282363 w 3588512"/>
                <a:gd name="connsiteY68" fmla="*/ 62786 h 177650"/>
                <a:gd name="connsiteX69" fmla="*/ 262835 w 3588512"/>
                <a:gd name="connsiteY69" fmla="*/ 59867 h 177650"/>
                <a:gd name="connsiteX70" fmla="*/ 323827 w 3588512"/>
                <a:gd name="connsiteY70" fmla="*/ 165443 h 177650"/>
                <a:gd name="connsiteX71" fmla="*/ 342214 w 3588512"/>
                <a:gd name="connsiteY71" fmla="*/ 165443 h 177650"/>
                <a:gd name="connsiteX72" fmla="*/ 342214 w 3588512"/>
                <a:gd name="connsiteY72" fmla="*/ 62278 h 177650"/>
                <a:gd name="connsiteX73" fmla="*/ 323827 w 3588512"/>
                <a:gd name="connsiteY73" fmla="*/ 62278 h 177650"/>
                <a:gd name="connsiteX74" fmla="*/ 323827 w 3588512"/>
                <a:gd name="connsiteY74" fmla="*/ 165443 h 177650"/>
                <a:gd name="connsiteX75" fmla="*/ 332830 w 3588512"/>
                <a:gd name="connsiteY75" fmla="*/ 12663 h 177650"/>
                <a:gd name="connsiteX76" fmla="*/ 323574 w 3588512"/>
                <a:gd name="connsiteY76" fmla="*/ 16216 h 177650"/>
                <a:gd name="connsiteX77" fmla="*/ 320024 w 3588512"/>
                <a:gd name="connsiteY77" fmla="*/ 25099 h 177650"/>
                <a:gd name="connsiteX78" fmla="*/ 323574 w 3588512"/>
                <a:gd name="connsiteY78" fmla="*/ 33727 h 177650"/>
                <a:gd name="connsiteX79" fmla="*/ 332830 w 3588512"/>
                <a:gd name="connsiteY79" fmla="*/ 37153 h 177650"/>
                <a:gd name="connsiteX80" fmla="*/ 342214 w 3588512"/>
                <a:gd name="connsiteY80" fmla="*/ 33727 h 177650"/>
                <a:gd name="connsiteX81" fmla="*/ 345891 w 3588512"/>
                <a:gd name="connsiteY81" fmla="*/ 25099 h 177650"/>
                <a:gd name="connsiteX82" fmla="*/ 342214 w 3588512"/>
                <a:gd name="connsiteY82" fmla="*/ 16216 h 177650"/>
                <a:gd name="connsiteX83" fmla="*/ 332830 w 3588512"/>
                <a:gd name="connsiteY83" fmla="*/ 12663 h 177650"/>
                <a:gd name="connsiteX84" fmla="*/ 418042 w 3588512"/>
                <a:gd name="connsiteY84" fmla="*/ 59867 h 177650"/>
                <a:gd name="connsiteX85" fmla="*/ 399655 w 3588512"/>
                <a:gd name="connsiteY85" fmla="*/ 64562 h 177650"/>
                <a:gd name="connsiteX86" fmla="*/ 385707 w 3588512"/>
                <a:gd name="connsiteY86" fmla="*/ 77506 h 177650"/>
                <a:gd name="connsiteX87" fmla="*/ 384186 w 3588512"/>
                <a:gd name="connsiteY87" fmla="*/ 62278 h 177650"/>
                <a:gd name="connsiteX88" fmla="*/ 368335 w 3588512"/>
                <a:gd name="connsiteY88" fmla="*/ 62278 h 177650"/>
                <a:gd name="connsiteX89" fmla="*/ 368335 w 3588512"/>
                <a:gd name="connsiteY89" fmla="*/ 165443 h 177650"/>
                <a:gd name="connsiteX90" fmla="*/ 386721 w 3588512"/>
                <a:gd name="connsiteY90" fmla="*/ 165443 h 177650"/>
                <a:gd name="connsiteX91" fmla="*/ 386721 w 3588512"/>
                <a:gd name="connsiteY91" fmla="*/ 92225 h 177650"/>
                <a:gd name="connsiteX92" fmla="*/ 398768 w 3588512"/>
                <a:gd name="connsiteY92" fmla="*/ 78648 h 177650"/>
                <a:gd name="connsiteX93" fmla="*/ 413603 w 3588512"/>
                <a:gd name="connsiteY93" fmla="*/ 73953 h 177650"/>
                <a:gd name="connsiteX94" fmla="*/ 426030 w 3588512"/>
                <a:gd name="connsiteY94" fmla="*/ 78521 h 177650"/>
                <a:gd name="connsiteX95" fmla="*/ 430215 w 3588512"/>
                <a:gd name="connsiteY95" fmla="*/ 94002 h 177650"/>
                <a:gd name="connsiteX96" fmla="*/ 430215 w 3588512"/>
                <a:gd name="connsiteY96" fmla="*/ 165443 h 177650"/>
                <a:gd name="connsiteX97" fmla="*/ 448728 w 3588512"/>
                <a:gd name="connsiteY97" fmla="*/ 165443 h 177650"/>
                <a:gd name="connsiteX98" fmla="*/ 448728 w 3588512"/>
                <a:gd name="connsiteY98" fmla="*/ 91464 h 177650"/>
                <a:gd name="connsiteX99" fmla="*/ 440612 w 3588512"/>
                <a:gd name="connsiteY99" fmla="*/ 68369 h 177650"/>
                <a:gd name="connsiteX100" fmla="*/ 418042 w 3588512"/>
                <a:gd name="connsiteY100" fmla="*/ 59867 h 177650"/>
                <a:gd name="connsiteX101" fmla="*/ 557524 w 3588512"/>
                <a:gd name="connsiteY101" fmla="*/ 110752 h 177650"/>
                <a:gd name="connsiteX102" fmla="*/ 546366 w 3588512"/>
                <a:gd name="connsiteY102" fmla="*/ 73445 h 177650"/>
                <a:gd name="connsiteX103" fmla="*/ 514031 w 3588512"/>
                <a:gd name="connsiteY103" fmla="*/ 59867 h 177650"/>
                <a:gd name="connsiteX104" fmla="*/ 490700 w 3588512"/>
                <a:gd name="connsiteY104" fmla="*/ 66973 h 177650"/>
                <a:gd name="connsiteX105" fmla="*/ 475483 w 3588512"/>
                <a:gd name="connsiteY105" fmla="*/ 86388 h 177650"/>
                <a:gd name="connsiteX106" fmla="*/ 470158 w 3588512"/>
                <a:gd name="connsiteY106" fmla="*/ 114939 h 177650"/>
                <a:gd name="connsiteX107" fmla="*/ 482458 w 3588512"/>
                <a:gd name="connsiteY107" fmla="*/ 153642 h 177650"/>
                <a:gd name="connsiteX108" fmla="*/ 516821 w 3588512"/>
                <a:gd name="connsiteY108" fmla="*/ 167727 h 177650"/>
                <a:gd name="connsiteX109" fmla="*/ 553721 w 3588512"/>
                <a:gd name="connsiteY109" fmla="*/ 154910 h 177650"/>
                <a:gd name="connsiteX110" fmla="*/ 545732 w 3588512"/>
                <a:gd name="connsiteY110" fmla="*/ 144125 h 177650"/>
                <a:gd name="connsiteX111" fmla="*/ 532291 w 3588512"/>
                <a:gd name="connsiteY111" fmla="*/ 150977 h 177650"/>
                <a:gd name="connsiteX112" fmla="*/ 518342 w 3588512"/>
                <a:gd name="connsiteY112" fmla="*/ 153134 h 177650"/>
                <a:gd name="connsiteX113" fmla="*/ 498688 w 3588512"/>
                <a:gd name="connsiteY113" fmla="*/ 145013 h 177650"/>
                <a:gd name="connsiteX114" fmla="*/ 489812 w 3588512"/>
                <a:gd name="connsiteY114" fmla="*/ 120015 h 177650"/>
                <a:gd name="connsiteX115" fmla="*/ 557144 w 3588512"/>
                <a:gd name="connsiteY115" fmla="*/ 120015 h 177650"/>
                <a:gd name="connsiteX116" fmla="*/ 557524 w 3588512"/>
                <a:gd name="connsiteY116" fmla="*/ 110752 h 177650"/>
                <a:gd name="connsiteX117" fmla="*/ 539392 w 3588512"/>
                <a:gd name="connsiteY117" fmla="*/ 106691 h 177650"/>
                <a:gd name="connsiteX118" fmla="*/ 489812 w 3588512"/>
                <a:gd name="connsiteY118" fmla="*/ 106691 h 177650"/>
                <a:gd name="connsiteX119" fmla="*/ 514412 w 3588512"/>
                <a:gd name="connsiteY119" fmla="*/ 74206 h 177650"/>
                <a:gd name="connsiteX120" fmla="*/ 533179 w 3588512"/>
                <a:gd name="connsiteY120" fmla="*/ 82201 h 177650"/>
                <a:gd name="connsiteX121" fmla="*/ 539392 w 3588512"/>
                <a:gd name="connsiteY121" fmla="*/ 105549 h 177650"/>
                <a:gd name="connsiteX122" fmla="*/ 539392 w 3588512"/>
                <a:gd name="connsiteY122" fmla="*/ 106691 h 177650"/>
                <a:gd name="connsiteX123" fmla="*/ 611669 w 3588512"/>
                <a:gd name="connsiteY123" fmla="*/ 59867 h 177650"/>
                <a:gd name="connsiteX124" fmla="*/ 592142 w 3588512"/>
                <a:gd name="connsiteY124" fmla="*/ 63547 h 177650"/>
                <a:gd name="connsiteX125" fmla="*/ 578574 w 3588512"/>
                <a:gd name="connsiteY125" fmla="*/ 73699 h 177650"/>
                <a:gd name="connsiteX126" fmla="*/ 573629 w 3588512"/>
                <a:gd name="connsiteY126" fmla="*/ 88291 h 177650"/>
                <a:gd name="connsiteX127" fmla="*/ 581110 w 3588512"/>
                <a:gd name="connsiteY127" fmla="*/ 106691 h 177650"/>
                <a:gd name="connsiteX128" fmla="*/ 605456 w 3588512"/>
                <a:gd name="connsiteY128" fmla="*/ 118238 h 177650"/>
                <a:gd name="connsiteX129" fmla="*/ 621306 w 3588512"/>
                <a:gd name="connsiteY129" fmla="*/ 123441 h 177650"/>
                <a:gd name="connsiteX130" fmla="*/ 628914 w 3588512"/>
                <a:gd name="connsiteY130" fmla="*/ 129151 h 177650"/>
                <a:gd name="connsiteX131" fmla="*/ 631197 w 3588512"/>
                <a:gd name="connsiteY131" fmla="*/ 137653 h 177650"/>
                <a:gd name="connsiteX132" fmla="*/ 624983 w 3588512"/>
                <a:gd name="connsiteY132" fmla="*/ 149073 h 177650"/>
                <a:gd name="connsiteX133" fmla="*/ 608499 w 3588512"/>
                <a:gd name="connsiteY133" fmla="*/ 153261 h 177650"/>
                <a:gd name="connsiteX134" fmla="*/ 578827 w 3588512"/>
                <a:gd name="connsiteY134" fmla="*/ 143363 h 177650"/>
                <a:gd name="connsiteX135" fmla="*/ 568937 w 3588512"/>
                <a:gd name="connsiteY135" fmla="*/ 154276 h 177650"/>
                <a:gd name="connsiteX136" fmla="*/ 608880 w 3588512"/>
                <a:gd name="connsiteY136" fmla="*/ 167727 h 177650"/>
                <a:gd name="connsiteX137" fmla="*/ 638425 w 3588512"/>
                <a:gd name="connsiteY137" fmla="*/ 159732 h 177650"/>
                <a:gd name="connsiteX138" fmla="*/ 650597 w 3588512"/>
                <a:gd name="connsiteY138" fmla="*/ 136511 h 177650"/>
                <a:gd name="connsiteX139" fmla="*/ 641848 w 3588512"/>
                <a:gd name="connsiteY139" fmla="*/ 116081 h 177650"/>
                <a:gd name="connsiteX140" fmla="*/ 615473 w 3588512"/>
                <a:gd name="connsiteY140" fmla="*/ 104280 h 177650"/>
                <a:gd name="connsiteX141" fmla="*/ 597721 w 3588512"/>
                <a:gd name="connsiteY141" fmla="*/ 97428 h 177650"/>
                <a:gd name="connsiteX142" fmla="*/ 592902 w 3588512"/>
                <a:gd name="connsiteY142" fmla="*/ 87657 h 177650"/>
                <a:gd name="connsiteX143" fmla="*/ 598101 w 3588512"/>
                <a:gd name="connsiteY143" fmla="*/ 77759 h 177650"/>
                <a:gd name="connsiteX144" fmla="*/ 612303 w 3588512"/>
                <a:gd name="connsiteY144" fmla="*/ 74206 h 177650"/>
                <a:gd name="connsiteX145" fmla="*/ 625998 w 3588512"/>
                <a:gd name="connsiteY145" fmla="*/ 76364 h 177650"/>
                <a:gd name="connsiteX146" fmla="*/ 639820 w 3588512"/>
                <a:gd name="connsiteY146" fmla="*/ 82962 h 177650"/>
                <a:gd name="connsiteX147" fmla="*/ 647554 w 3588512"/>
                <a:gd name="connsiteY147" fmla="*/ 71668 h 177650"/>
                <a:gd name="connsiteX148" fmla="*/ 631197 w 3588512"/>
                <a:gd name="connsiteY148" fmla="*/ 62786 h 177650"/>
                <a:gd name="connsiteX149" fmla="*/ 611669 w 3588512"/>
                <a:gd name="connsiteY149" fmla="*/ 59867 h 177650"/>
                <a:gd name="connsiteX150" fmla="*/ 703347 w 3588512"/>
                <a:gd name="connsiteY150" fmla="*/ 59867 h 177650"/>
                <a:gd name="connsiteX151" fmla="*/ 683820 w 3588512"/>
                <a:gd name="connsiteY151" fmla="*/ 63547 h 177650"/>
                <a:gd name="connsiteX152" fmla="*/ 670125 w 3588512"/>
                <a:gd name="connsiteY152" fmla="*/ 73699 h 177650"/>
                <a:gd name="connsiteX153" fmla="*/ 665180 w 3588512"/>
                <a:gd name="connsiteY153" fmla="*/ 88291 h 177650"/>
                <a:gd name="connsiteX154" fmla="*/ 672788 w 3588512"/>
                <a:gd name="connsiteY154" fmla="*/ 106691 h 177650"/>
                <a:gd name="connsiteX155" fmla="*/ 697134 w 3588512"/>
                <a:gd name="connsiteY155" fmla="*/ 118238 h 177650"/>
                <a:gd name="connsiteX156" fmla="*/ 712984 w 3588512"/>
                <a:gd name="connsiteY156" fmla="*/ 123441 h 177650"/>
                <a:gd name="connsiteX157" fmla="*/ 720593 w 3588512"/>
                <a:gd name="connsiteY157" fmla="*/ 129151 h 177650"/>
                <a:gd name="connsiteX158" fmla="*/ 722748 w 3588512"/>
                <a:gd name="connsiteY158" fmla="*/ 137653 h 177650"/>
                <a:gd name="connsiteX159" fmla="*/ 716662 w 3588512"/>
                <a:gd name="connsiteY159" fmla="*/ 149073 h 177650"/>
                <a:gd name="connsiteX160" fmla="*/ 700051 w 3588512"/>
                <a:gd name="connsiteY160" fmla="*/ 153261 h 177650"/>
                <a:gd name="connsiteX161" fmla="*/ 670379 w 3588512"/>
                <a:gd name="connsiteY161" fmla="*/ 143363 h 177650"/>
                <a:gd name="connsiteX162" fmla="*/ 660615 w 3588512"/>
                <a:gd name="connsiteY162" fmla="*/ 154276 h 177650"/>
                <a:gd name="connsiteX163" fmla="*/ 700558 w 3588512"/>
                <a:gd name="connsiteY163" fmla="*/ 167727 h 177650"/>
                <a:gd name="connsiteX164" fmla="*/ 730103 w 3588512"/>
                <a:gd name="connsiteY164" fmla="*/ 159732 h 177650"/>
                <a:gd name="connsiteX165" fmla="*/ 742276 w 3588512"/>
                <a:gd name="connsiteY165" fmla="*/ 136511 h 177650"/>
                <a:gd name="connsiteX166" fmla="*/ 733526 w 3588512"/>
                <a:gd name="connsiteY166" fmla="*/ 116081 h 177650"/>
                <a:gd name="connsiteX167" fmla="*/ 707152 w 3588512"/>
                <a:gd name="connsiteY167" fmla="*/ 104280 h 177650"/>
                <a:gd name="connsiteX168" fmla="*/ 689399 w 3588512"/>
                <a:gd name="connsiteY168" fmla="*/ 97428 h 177650"/>
                <a:gd name="connsiteX169" fmla="*/ 684454 w 3588512"/>
                <a:gd name="connsiteY169" fmla="*/ 87657 h 177650"/>
                <a:gd name="connsiteX170" fmla="*/ 689653 w 3588512"/>
                <a:gd name="connsiteY170" fmla="*/ 77759 h 177650"/>
                <a:gd name="connsiteX171" fmla="*/ 703982 w 3588512"/>
                <a:gd name="connsiteY171" fmla="*/ 74206 h 177650"/>
                <a:gd name="connsiteX172" fmla="*/ 717676 w 3588512"/>
                <a:gd name="connsiteY172" fmla="*/ 76364 h 177650"/>
                <a:gd name="connsiteX173" fmla="*/ 731371 w 3588512"/>
                <a:gd name="connsiteY173" fmla="*/ 82962 h 177650"/>
                <a:gd name="connsiteX174" fmla="*/ 739233 w 3588512"/>
                <a:gd name="connsiteY174" fmla="*/ 71668 h 177650"/>
                <a:gd name="connsiteX175" fmla="*/ 722748 w 3588512"/>
                <a:gd name="connsiteY175" fmla="*/ 62786 h 177650"/>
                <a:gd name="connsiteX176" fmla="*/ 703347 w 3588512"/>
                <a:gd name="connsiteY176" fmla="*/ 59867 h 177650"/>
                <a:gd name="connsiteX177" fmla="*/ 822415 w 3588512"/>
                <a:gd name="connsiteY177" fmla="*/ 30555 h 177650"/>
                <a:gd name="connsiteX178" fmla="*/ 822415 w 3588512"/>
                <a:gd name="connsiteY178" fmla="*/ 165443 h 177650"/>
                <a:gd name="connsiteX179" fmla="*/ 895960 w 3588512"/>
                <a:gd name="connsiteY179" fmla="*/ 165443 h 177650"/>
                <a:gd name="connsiteX180" fmla="*/ 898243 w 3588512"/>
                <a:gd name="connsiteY180" fmla="*/ 149200 h 177650"/>
                <a:gd name="connsiteX181" fmla="*/ 841436 w 3588512"/>
                <a:gd name="connsiteY181" fmla="*/ 149200 h 177650"/>
                <a:gd name="connsiteX182" fmla="*/ 841436 w 3588512"/>
                <a:gd name="connsiteY182" fmla="*/ 30555 h 177650"/>
                <a:gd name="connsiteX183" fmla="*/ 822415 w 3588512"/>
                <a:gd name="connsiteY183" fmla="*/ 30555 h 177650"/>
                <a:gd name="connsiteX184" fmla="*/ 990429 w 3588512"/>
                <a:gd name="connsiteY184" fmla="*/ 141333 h 177650"/>
                <a:gd name="connsiteX185" fmla="*/ 990429 w 3588512"/>
                <a:gd name="connsiteY185" fmla="*/ 94129 h 177650"/>
                <a:gd name="connsiteX186" fmla="*/ 981172 w 3588512"/>
                <a:gd name="connsiteY186" fmla="*/ 68750 h 177650"/>
                <a:gd name="connsiteX187" fmla="*/ 953275 w 3588512"/>
                <a:gd name="connsiteY187" fmla="*/ 59867 h 177650"/>
                <a:gd name="connsiteX188" fmla="*/ 916883 w 3588512"/>
                <a:gd name="connsiteY188" fmla="*/ 66973 h 177650"/>
                <a:gd name="connsiteX189" fmla="*/ 921448 w 3588512"/>
                <a:gd name="connsiteY189" fmla="*/ 80043 h 177650"/>
                <a:gd name="connsiteX190" fmla="*/ 949852 w 3588512"/>
                <a:gd name="connsiteY190" fmla="*/ 74587 h 177650"/>
                <a:gd name="connsiteX191" fmla="*/ 966590 w 3588512"/>
                <a:gd name="connsiteY191" fmla="*/ 79282 h 177650"/>
                <a:gd name="connsiteX192" fmla="*/ 971915 w 3588512"/>
                <a:gd name="connsiteY192" fmla="*/ 94890 h 177650"/>
                <a:gd name="connsiteX193" fmla="*/ 971915 w 3588512"/>
                <a:gd name="connsiteY193" fmla="*/ 102630 h 177650"/>
                <a:gd name="connsiteX194" fmla="*/ 955684 w 3588512"/>
                <a:gd name="connsiteY194" fmla="*/ 102630 h 177650"/>
                <a:gd name="connsiteX195" fmla="*/ 921321 w 3588512"/>
                <a:gd name="connsiteY195" fmla="*/ 111386 h 177650"/>
                <a:gd name="connsiteX196" fmla="*/ 909148 w 3588512"/>
                <a:gd name="connsiteY196" fmla="*/ 136638 h 177650"/>
                <a:gd name="connsiteX197" fmla="*/ 918278 w 3588512"/>
                <a:gd name="connsiteY197" fmla="*/ 159225 h 177650"/>
                <a:gd name="connsiteX198" fmla="*/ 942878 w 3588512"/>
                <a:gd name="connsiteY198" fmla="*/ 167727 h 177650"/>
                <a:gd name="connsiteX199" fmla="*/ 974324 w 3588512"/>
                <a:gd name="connsiteY199" fmla="*/ 152373 h 177650"/>
                <a:gd name="connsiteX200" fmla="*/ 981806 w 3588512"/>
                <a:gd name="connsiteY200" fmla="*/ 163285 h 177650"/>
                <a:gd name="connsiteX201" fmla="*/ 994993 w 3588512"/>
                <a:gd name="connsiteY201" fmla="*/ 167727 h 177650"/>
                <a:gd name="connsiteX202" fmla="*/ 999178 w 3588512"/>
                <a:gd name="connsiteY202" fmla="*/ 155291 h 177650"/>
                <a:gd name="connsiteX203" fmla="*/ 992584 w 3588512"/>
                <a:gd name="connsiteY203" fmla="*/ 150596 h 177650"/>
                <a:gd name="connsiteX204" fmla="*/ 990429 w 3588512"/>
                <a:gd name="connsiteY204" fmla="*/ 141333 h 177650"/>
                <a:gd name="connsiteX205" fmla="*/ 947062 w 3588512"/>
                <a:gd name="connsiteY205" fmla="*/ 154276 h 177650"/>
                <a:gd name="connsiteX206" fmla="*/ 933494 w 3588512"/>
                <a:gd name="connsiteY206" fmla="*/ 149581 h 177650"/>
                <a:gd name="connsiteX207" fmla="*/ 928802 w 3588512"/>
                <a:gd name="connsiteY207" fmla="*/ 135623 h 177650"/>
                <a:gd name="connsiteX208" fmla="*/ 958094 w 3588512"/>
                <a:gd name="connsiteY208" fmla="*/ 114558 h 177650"/>
                <a:gd name="connsiteX209" fmla="*/ 971915 w 3588512"/>
                <a:gd name="connsiteY209" fmla="*/ 114558 h 177650"/>
                <a:gd name="connsiteX210" fmla="*/ 971915 w 3588512"/>
                <a:gd name="connsiteY210" fmla="*/ 138161 h 177650"/>
                <a:gd name="connsiteX211" fmla="*/ 947062 w 3588512"/>
                <a:gd name="connsiteY211" fmla="*/ 154276 h 177650"/>
                <a:gd name="connsiteX212" fmla="*/ 1126361 w 3588512"/>
                <a:gd name="connsiteY212" fmla="*/ 62278 h 177650"/>
                <a:gd name="connsiteX213" fmla="*/ 1107087 w 3588512"/>
                <a:gd name="connsiteY213" fmla="*/ 152880 h 177650"/>
                <a:gd name="connsiteX214" fmla="*/ 1087179 w 3588512"/>
                <a:gd name="connsiteY214" fmla="*/ 62278 h 177650"/>
                <a:gd name="connsiteX215" fmla="*/ 1066637 w 3588512"/>
                <a:gd name="connsiteY215" fmla="*/ 62278 h 177650"/>
                <a:gd name="connsiteX216" fmla="*/ 1045714 w 3588512"/>
                <a:gd name="connsiteY216" fmla="*/ 152880 h 177650"/>
                <a:gd name="connsiteX217" fmla="*/ 1026694 w 3588512"/>
                <a:gd name="connsiteY217" fmla="*/ 62278 h 177650"/>
                <a:gd name="connsiteX218" fmla="*/ 1008308 w 3588512"/>
                <a:gd name="connsiteY218" fmla="*/ 62278 h 177650"/>
                <a:gd name="connsiteX219" fmla="*/ 1032907 w 3588512"/>
                <a:gd name="connsiteY219" fmla="*/ 165443 h 177650"/>
                <a:gd name="connsiteX220" fmla="*/ 1057380 w 3588512"/>
                <a:gd name="connsiteY220" fmla="*/ 165443 h 177650"/>
                <a:gd name="connsiteX221" fmla="*/ 1076401 w 3588512"/>
                <a:gd name="connsiteY221" fmla="*/ 78521 h 177650"/>
                <a:gd name="connsiteX222" fmla="*/ 1094914 w 3588512"/>
                <a:gd name="connsiteY222" fmla="*/ 165443 h 177650"/>
                <a:gd name="connsiteX223" fmla="*/ 1119894 w 3588512"/>
                <a:gd name="connsiteY223" fmla="*/ 165443 h 177650"/>
                <a:gd name="connsiteX224" fmla="*/ 1143986 w 3588512"/>
                <a:gd name="connsiteY224" fmla="*/ 62278 h 177650"/>
                <a:gd name="connsiteX225" fmla="*/ 1126361 w 3588512"/>
                <a:gd name="connsiteY225" fmla="*/ 62278 h 177650"/>
                <a:gd name="connsiteX226" fmla="*/ 1384785 w 3588512"/>
                <a:gd name="connsiteY226" fmla="*/ 30555 h 177650"/>
                <a:gd name="connsiteX227" fmla="*/ 1348392 w 3588512"/>
                <a:gd name="connsiteY227" fmla="*/ 30555 h 177650"/>
                <a:gd name="connsiteX228" fmla="*/ 1348392 w 3588512"/>
                <a:gd name="connsiteY228" fmla="*/ 165443 h 177650"/>
                <a:gd name="connsiteX229" fmla="*/ 1367539 w 3588512"/>
                <a:gd name="connsiteY229" fmla="*/ 165443 h 177650"/>
                <a:gd name="connsiteX230" fmla="*/ 1367539 w 3588512"/>
                <a:gd name="connsiteY230" fmla="*/ 115954 h 177650"/>
                <a:gd name="connsiteX231" fmla="*/ 1384911 w 3588512"/>
                <a:gd name="connsiteY231" fmla="*/ 115954 h 177650"/>
                <a:gd name="connsiteX232" fmla="*/ 1423840 w 3588512"/>
                <a:gd name="connsiteY232" fmla="*/ 105168 h 177650"/>
                <a:gd name="connsiteX233" fmla="*/ 1438422 w 3588512"/>
                <a:gd name="connsiteY233" fmla="*/ 72176 h 177650"/>
                <a:gd name="connsiteX234" fmla="*/ 1424473 w 3588512"/>
                <a:gd name="connsiteY234" fmla="*/ 40960 h 177650"/>
                <a:gd name="connsiteX235" fmla="*/ 1384785 w 3588512"/>
                <a:gd name="connsiteY235" fmla="*/ 30555 h 177650"/>
                <a:gd name="connsiteX236" fmla="*/ 1384150 w 3588512"/>
                <a:gd name="connsiteY236" fmla="*/ 101235 h 177650"/>
                <a:gd name="connsiteX237" fmla="*/ 1367539 w 3588512"/>
                <a:gd name="connsiteY237" fmla="*/ 101235 h 177650"/>
                <a:gd name="connsiteX238" fmla="*/ 1367539 w 3588512"/>
                <a:gd name="connsiteY238" fmla="*/ 45021 h 177650"/>
                <a:gd name="connsiteX239" fmla="*/ 1384531 w 3588512"/>
                <a:gd name="connsiteY239" fmla="*/ 45021 h 177650"/>
                <a:gd name="connsiteX240" fmla="*/ 1409511 w 3588512"/>
                <a:gd name="connsiteY240" fmla="*/ 51492 h 177650"/>
                <a:gd name="connsiteX241" fmla="*/ 1418260 w 3588512"/>
                <a:gd name="connsiteY241" fmla="*/ 72430 h 177650"/>
                <a:gd name="connsiteX242" fmla="*/ 1409511 w 3588512"/>
                <a:gd name="connsiteY242" fmla="*/ 94890 h 177650"/>
                <a:gd name="connsiteX243" fmla="*/ 1384150 w 3588512"/>
                <a:gd name="connsiteY243" fmla="*/ 101235 h 177650"/>
                <a:gd name="connsiteX244" fmla="*/ 1533651 w 3588512"/>
                <a:gd name="connsiteY244" fmla="*/ 110752 h 177650"/>
                <a:gd name="connsiteX245" fmla="*/ 1522492 w 3588512"/>
                <a:gd name="connsiteY245" fmla="*/ 73445 h 177650"/>
                <a:gd name="connsiteX246" fmla="*/ 1490157 w 3588512"/>
                <a:gd name="connsiteY246" fmla="*/ 59867 h 177650"/>
                <a:gd name="connsiteX247" fmla="*/ 1466826 w 3588512"/>
                <a:gd name="connsiteY247" fmla="*/ 66973 h 177650"/>
                <a:gd name="connsiteX248" fmla="*/ 1451609 w 3588512"/>
                <a:gd name="connsiteY248" fmla="*/ 86388 h 177650"/>
                <a:gd name="connsiteX249" fmla="*/ 1446283 w 3588512"/>
                <a:gd name="connsiteY249" fmla="*/ 114939 h 177650"/>
                <a:gd name="connsiteX250" fmla="*/ 1458583 w 3588512"/>
                <a:gd name="connsiteY250" fmla="*/ 153642 h 177650"/>
                <a:gd name="connsiteX251" fmla="*/ 1492947 w 3588512"/>
                <a:gd name="connsiteY251" fmla="*/ 167727 h 177650"/>
                <a:gd name="connsiteX252" fmla="*/ 1529846 w 3588512"/>
                <a:gd name="connsiteY252" fmla="*/ 154910 h 177650"/>
                <a:gd name="connsiteX253" fmla="*/ 1521858 w 3588512"/>
                <a:gd name="connsiteY253" fmla="*/ 144125 h 177650"/>
                <a:gd name="connsiteX254" fmla="*/ 1508417 w 3588512"/>
                <a:gd name="connsiteY254" fmla="*/ 150977 h 177650"/>
                <a:gd name="connsiteX255" fmla="*/ 1494342 w 3588512"/>
                <a:gd name="connsiteY255" fmla="*/ 153134 h 177650"/>
                <a:gd name="connsiteX256" fmla="*/ 1474814 w 3588512"/>
                <a:gd name="connsiteY256" fmla="*/ 145013 h 177650"/>
                <a:gd name="connsiteX257" fmla="*/ 1465938 w 3588512"/>
                <a:gd name="connsiteY257" fmla="*/ 120015 h 177650"/>
                <a:gd name="connsiteX258" fmla="*/ 1533270 w 3588512"/>
                <a:gd name="connsiteY258" fmla="*/ 120015 h 177650"/>
                <a:gd name="connsiteX259" fmla="*/ 1533651 w 3588512"/>
                <a:gd name="connsiteY259" fmla="*/ 110752 h 177650"/>
                <a:gd name="connsiteX260" fmla="*/ 1515391 w 3588512"/>
                <a:gd name="connsiteY260" fmla="*/ 106691 h 177650"/>
                <a:gd name="connsiteX261" fmla="*/ 1465938 w 3588512"/>
                <a:gd name="connsiteY261" fmla="*/ 106691 h 177650"/>
                <a:gd name="connsiteX262" fmla="*/ 1490538 w 3588512"/>
                <a:gd name="connsiteY262" fmla="*/ 74206 h 177650"/>
                <a:gd name="connsiteX263" fmla="*/ 1509178 w 3588512"/>
                <a:gd name="connsiteY263" fmla="*/ 82201 h 177650"/>
                <a:gd name="connsiteX264" fmla="*/ 1515391 w 3588512"/>
                <a:gd name="connsiteY264" fmla="*/ 105549 h 177650"/>
                <a:gd name="connsiteX265" fmla="*/ 1515391 w 3588512"/>
                <a:gd name="connsiteY265" fmla="*/ 106691 h 177650"/>
                <a:gd name="connsiteX266" fmla="*/ 1601110 w 3588512"/>
                <a:gd name="connsiteY266" fmla="*/ 59867 h 177650"/>
                <a:gd name="connsiteX267" fmla="*/ 1584245 w 3588512"/>
                <a:gd name="connsiteY267" fmla="*/ 65704 h 177650"/>
                <a:gd name="connsiteX268" fmla="*/ 1572833 w 3588512"/>
                <a:gd name="connsiteY268" fmla="*/ 83216 h 177650"/>
                <a:gd name="connsiteX269" fmla="*/ 1570931 w 3588512"/>
                <a:gd name="connsiteY269" fmla="*/ 62278 h 177650"/>
                <a:gd name="connsiteX270" fmla="*/ 1555207 w 3588512"/>
                <a:gd name="connsiteY270" fmla="*/ 62278 h 177650"/>
                <a:gd name="connsiteX271" fmla="*/ 1555207 w 3588512"/>
                <a:gd name="connsiteY271" fmla="*/ 165443 h 177650"/>
                <a:gd name="connsiteX272" fmla="*/ 1573593 w 3588512"/>
                <a:gd name="connsiteY272" fmla="*/ 165443 h 177650"/>
                <a:gd name="connsiteX273" fmla="*/ 1573593 w 3588512"/>
                <a:gd name="connsiteY273" fmla="*/ 106437 h 177650"/>
                <a:gd name="connsiteX274" fmla="*/ 1582977 w 3588512"/>
                <a:gd name="connsiteY274" fmla="*/ 84612 h 177650"/>
                <a:gd name="connsiteX275" fmla="*/ 1598827 w 3588512"/>
                <a:gd name="connsiteY275" fmla="*/ 77506 h 177650"/>
                <a:gd name="connsiteX276" fmla="*/ 1608084 w 3588512"/>
                <a:gd name="connsiteY276" fmla="*/ 78648 h 177650"/>
                <a:gd name="connsiteX277" fmla="*/ 1611507 w 3588512"/>
                <a:gd name="connsiteY277" fmla="*/ 61009 h 177650"/>
                <a:gd name="connsiteX278" fmla="*/ 1601110 w 3588512"/>
                <a:gd name="connsiteY278" fmla="*/ 59867 h 177650"/>
                <a:gd name="connsiteX279" fmla="*/ 1658171 w 3588512"/>
                <a:gd name="connsiteY279" fmla="*/ 59867 h 177650"/>
                <a:gd name="connsiteX280" fmla="*/ 1638643 w 3588512"/>
                <a:gd name="connsiteY280" fmla="*/ 63547 h 177650"/>
                <a:gd name="connsiteX281" fmla="*/ 1624948 w 3588512"/>
                <a:gd name="connsiteY281" fmla="*/ 73699 h 177650"/>
                <a:gd name="connsiteX282" fmla="*/ 1620130 w 3588512"/>
                <a:gd name="connsiteY282" fmla="*/ 88291 h 177650"/>
                <a:gd name="connsiteX283" fmla="*/ 1627611 w 3588512"/>
                <a:gd name="connsiteY283" fmla="*/ 106691 h 177650"/>
                <a:gd name="connsiteX284" fmla="*/ 1651957 w 3588512"/>
                <a:gd name="connsiteY284" fmla="*/ 118238 h 177650"/>
                <a:gd name="connsiteX285" fmla="*/ 1667808 w 3588512"/>
                <a:gd name="connsiteY285" fmla="*/ 123441 h 177650"/>
                <a:gd name="connsiteX286" fmla="*/ 1675416 w 3588512"/>
                <a:gd name="connsiteY286" fmla="*/ 129151 h 177650"/>
                <a:gd name="connsiteX287" fmla="*/ 1677698 w 3588512"/>
                <a:gd name="connsiteY287" fmla="*/ 137653 h 177650"/>
                <a:gd name="connsiteX288" fmla="*/ 1671485 w 3588512"/>
                <a:gd name="connsiteY288" fmla="*/ 149073 h 177650"/>
                <a:gd name="connsiteX289" fmla="*/ 1655001 w 3588512"/>
                <a:gd name="connsiteY289" fmla="*/ 153261 h 177650"/>
                <a:gd name="connsiteX290" fmla="*/ 1625329 w 3588512"/>
                <a:gd name="connsiteY290" fmla="*/ 143363 h 177650"/>
                <a:gd name="connsiteX291" fmla="*/ 1615438 w 3588512"/>
                <a:gd name="connsiteY291" fmla="*/ 154276 h 177650"/>
                <a:gd name="connsiteX292" fmla="*/ 1655381 w 3588512"/>
                <a:gd name="connsiteY292" fmla="*/ 167727 h 177650"/>
                <a:gd name="connsiteX293" fmla="*/ 1684926 w 3588512"/>
                <a:gd name="connsiteY293" fmla="*/ 159732 h 177650"/>
                <a:gd name="connsiteX294" fmla="*/ 1697099 w 3588512"/>
                <a:gd name="connsiteY294" fmla="*/ 136511 h 177650"/>
                <a:gd name="connsiteX295" fmla="*/ 1688349 w 3588512"/>
                <a:gd name="connsiteY295" fmla="*/ 116081 h 177650"/>
                <a:gd name="connsiteX296" fmla="*/ 1661975 w 3588512"/>
                <a:gd name="connsiteY296" fmla="*/ 104280 h 177650"/>
                <a:gd name="connsiteX297" fmla="*/ 1644222 w 3588512"/>
                <a:gd name="connsiteY297" fmla="*/ 97428 h 177650"/>
                <a:gd name="connsiteX298" fmla="*/ 1639404 w 3588512"/>
                <a:gd name="connsiteY298" fmla="*/ 87657 h 177650"/>
                <a:gd name="connsiteX299" fmla="*/ 1644603 w 3588512"/>
                <a:gd name="connsiteY299" fmla="*/ 77759 h 177650"/>
                <a:gd name="connsiteX300" fmla="*/ 1658805 w 3588512"/>
                <a:gd name="connsiteY300" fmla="*/ 74206 h 177650"/>
                <a:gd name="connsiteX301" fmla="*/ 1672499 w 3588512"/>
                <a:gd name="connsiteY301" fmla="*/ 76364 h 177650"/>
                <a:gd name="connsiteX302" fmla="*/ 1686194 w 3588512"/>
                <a:gd name="connsiteY302" fmla="*/ 82962 h 177650"/>
                <a:gd name="connsiteX303" fmla="*/ 1694056 w 3588512"/>
                <a:gd name="connsiteY303" fmla="*/ 71668 h 177650"/>
                <a:gd name="connsiteX304" fmla="*/ 1677698 w 3588512"/>
                <a:gd name="connsiteY304" fmla="*/ 62786 h 177650"/>
                <a:gd name="connsiteX305" fmla="*/ 1658171 w 3588512"/>
                <a:gd name="connsiteY305" fmla="*/ 59867 h 177650"/>
                <a:gd name="connsiteX306" fmla="*/ 1758852 w 3588512"/>
                <a:gd name="connsiteY306" fmla="*/ 59867 h 177650"/>
                <a:gd name="connsiteX307" fmla="*/ 1733365 w 3588512"/>
                <a:gd name="connsiteY307" fmla="*/ 66593 h 177650"/>
                <a:gd name="connsiteX308" fmla="*/ 1717134 w 3588512"/>
                <a:gd name="connsiteY308" fmla="*/ 85627 h 177650"/>
                <a:gd name="connsiteX309" fmla="*/ 1711555 w 3588512"/>
                <a:gd name="connsiteY309" fmla="*/ 113924 h 177650"/>
                <a:gd name="connsiteX310" fmla="*/ 1723981 w 3588512"/>
                <a:gd name="connsiteY310" fmla="*/ 153261 h 177650"/>
                <a:gd name="connsiteX311" fmla="*/ 1758598 w 3588512"/>
                <a:gd name="connsiteY311" fmla="*/ 167727 h 177650"/>
                <a:gd name="connsiteX312" fmla="*/ 1783832 w 3588512"/>
                <a:gd name="connsiteY312" fmla="*/ 161001 h 177650"/>
                <a:gd name="connsiteX313" fmla="*/ 1800063 w 3588512"/>
                <a:gd name="connsiteY313" fmla="*/ 142094 h 177650"/>
                <a:gd name="connsiteX314" fmla="*/ 1805769 w 3588512"/>
                <a:gd name="connsiteY314" fmla="*/ 113797 h 177650"/>
                <a:gd name="connsiteX315" fmla="*/ 1793469 w 3588512"/>
                <a:gd name="connsiteY315" fmla="*/ 74333 h 177650"/>
                <a:gd name="connsiteX316" fmla="*/ 1758852 w 3588512"/>
                <a:gd name="connsiteY316" fmla="*/ 59867 h 177650"/>
                <a:gd name="connsiteX317" fmla="*/ 1758852 w 3588512"/>
                <a:gd name="connsiteY317" fmla="*/ 74333 h 177650"/>
                <a:gd name="connsiteX318" fmla="*/ 1785861 w 3588512"/>
                <a:gd name="connsiteY318" fmla="*/ 113797 h 177650"/>
                <a:gd name="connsiteX319" fmla="*/ 1758598 w 3588512"/>
                <a:gd name="connsiteY319" fmla="*/ 153261 h 177650"/>
                <a:gd name="connsiteX320" fmla="*/ 1731336 w 3588512"/>
                <a:gd name="connsiteY320" fmla="*/ 113924 h 177650"/>
                <a:gd name="connsiteX321" fmla="*/ 1758852 w 3588512"/>
                <a:gd name="connsiteY321" fmla="*/ 74333 h 177650"/>
                <a:gd name="connsiteX322" fmla="*/ 1873862 w 3588512"/>
                <a:gd name="connsiteY322" fmla="*/ 59867 h 177650"/>
                <a:gd name="connsiteX323" fmla="*/ 1855602 w 3588512"/>
                <a:gd name="connsiteY323" fmla="*/ 64562 h 177650"/>
                <a:gd name="connsiteX324" fmla="*/ 1841654 w 3588512"/>
                <a:gd name="connsiteY324" fmla="*/ 77506 h 177650"/>
                <a:gd name="connsiteX325" fmla="*/ 1840006 w 3588512"/>
                <a:gd name="connsiteY325" fmla="*/ 62278 h 177650"/>
                <a:gd name="connsiteX326" fmla="*/ 1824155 w 3588512"/>
                <a:gd name="connsiteY326" fmla="*/ 62278 h 177650"/>
                <a:gd name="connsiteX327" fmla="*/ 1824155 w 3588512"/>
                <a:gd name="connsiteY327" fmla="*/ 165443 h 177650"/>
                <a:gd name="connsiteX328" fmla="*/ 1842668 w 3588512"/>
                <a:gd name="connsiteY328" fmla="*/ 165443 h 177650"/>
                <a:gd name="connsiteX329" fmla="*/ 1842668 w 3588512"/>
                <a:gd name="connsiteY329" fmla="*/ 92225 h 177650"/>
                <a:gd name="connsiteX330" fmla="*/ 1854715 w 3588512"/>
                <a:gd name="connsiteY330" fmla="*/ 78648 h 177650"/>
                <a:gd name="connsiteX331" fmla="*/ 1869550 w 3588512"/>
                <a:gd name="connsiteY331" fmla="*/ 73953 h 177650"/>
                <a:gd name="connsiteX332" fmla="*/ 1881977 w 3588512"/>
                <a:gd name="connsiteY332" fmla="*/ 78521 h 177650"/>
                <a:gd name="connsiteX333" fmla="*/ 1886162 w 3588512"/>
                <a:gd name="connsiteY333" fmla="*/ 94002 h 177650"/>
                <a:gd name="connsiteX334" fmla="*/ 1886162 w 3588512"/>
                <a:gd name="connsiteY334" fmla="*/ 165443 h 177650"/>
                <a:gd name="connsiteX335" fmla="*/ 1904548 w 3588512"/>
                <a:gd name="connsiteY335" fmla="*/ 165443 h 177650"/>
                <a:gd name="connsiteX336" fmla="*/ 1904548 w 3588512"/>
                <a:gd name="connsiteY336" fmla="*/ 91464 h 177650"/>
                <a:gd name="connsiteX337" fmla="*/ 1896433 w 3588512"/>
                <a:gd name="connsiteY337" fmla="*/ 68369 h 177650"/>
                <a:gd name="connsiteX338" fmla="*/ 1873862 w 3588512"/>
                <a:gd name="connsiteY338" fmla="*/ 59867 h 177650"/>
                <a:gd name="connsiteX339" fmla="*/ 2000791 w 3588512"/>
                <a:gd name="connsiteY339" fmla="*/ 141333 h 177650"/>
                <a:gd name="connsiteX340" fmla="*/ 2000791 w 3588512"/>
                <a:gd name="connsiteY340" fmla="*/ 94129 h 177650"/>
                <a:gd name="connsiteX341" fmla="*/ 1991534 w 3588512"/>
                <a:gd name="connsiteY341" fmla="*/ 68750 h 177650"/>
                <a:gd name="connsiteX342" fmla="*/ 1963765 w 3588512"/>
                <a:gd name="connsiteY342" fmla="*/ 59867 h 177650"/>
                <a:gd name="connsiteX343" fmla="*/ 1927246 w 3588512"/>
                <a:gd name="connsiteY343" fmla="*/ 66973 h 177650"/>
                <a:gd name="connsiteX344" fmla="*/ 1931811 w 3588512"/>
                <a:gd name="connsiteY344" fmla="*/ 80043 h 177650"/>
                <a:gd name="connsiteX345" fmla="*/ 1960341 w 3588512"/>
                <a:gd name="connsiteY345" fmla="*/ 74587 h 177650"/>
                <a:gd name="connsiteX346" fmla="*/ 1976952 w 3588512"/>
                <a:gd name="connsiteY346" fmla="*/ 79282 h 177650"/>
                <a:gd name="connsiteX347" fmla="*/ 1982405 w 3588512"/>
                <a:gd name="connsiteY347" fmla="*/ 94890 h 177650"/>
                <a:gd name="connsiteX348" fmla="*/ 1982405 w 3588512"/>
                <a:gd name="connsiteY348" fmla="*/ 102630 h 177650"/>
                <a:gd name="connsiteX349" fmla="*/ 1966174 w 3588512"/>
                <a:gd name="connsiteY349" fmla="*/ 102630 h 177650"/>
                <a:gd name="connsiteX350" fmla="*/ 1931684 w 3588512"/>
                <a:gd name="connsiteY350" fmla="*/ 111386 h 177650"/>
                <a:gd name="connsiteX351" fmla="*/ 1919638 w 3588512"/>
                <a:gd name="connsiteY351" fmla="*/ 136638 h 177650"/>
                <a:gd name="connsiteX352" fmla="*/ 1928640 w 3588512"/>
                <a:gd name="connsiteY352" fmla="*/ 159225 h 177650"/>
                <a:gd name="connsiteX353" fmla="*/ 1953240 w 3588512"/>
                <a:gd name="connsiteY353" fmla="*/ 167727 h 177650"/>
                <a:gd name="connsiteX354" fmla="*/ 1984814 w 3588512"/>
                <a:gd name="connsiteY354" fmla="*/ 152373 h 177650"/>
                <a:gd name="connsiteX355" fmla="*/ 1992169 w 3588512"/>
                <a:gd name="connsiteY355" fmla="*/ 163285 h 177650"/>
                <a:gd name="connsiteX356" fmla="*/ 2005356 w 3588512"/>
                <a:gd name="connsiteY356" fmla="*/ 167727 h 177650"/>
                <a:gd name="connsiteX357" fmla="*/ 2009667 w 3588512"/>
                <a:gd name="connsiteY357" fmla="*/ 155291 h 177650"/>
                <a:gd name="connsiteX358" fmla="*/ 2002947 w 3588512"/>
                <a:gd name="connsiteY358" fmla="*/ 150596 h 177650"/>
                <a:gd name="connsiteX359" fmla="*/ 2000791 w 3588512"/>
                <a:gd name="connsiteY359" fmla="*/ 141333 h 177650"/>
                <a:gd name="connsiteX360" fmla="*/ 1957551 w 3588512"/>
                <a:gd name="connsiteY360" fmla="*/ 154276 h 177650"/>
                <a:gd name="connsiteX361" fmla="*/ 1943857 w 3588512"/>
                <a:gd name="connsiteY361" fmla="*/ 149581 h 177650"/>
                <a:gd name="connsiteX362" fmla="*/ 1939292 w 3588512"/>
                <a:gd name="connsiteY362" fmla="*/ 135623 h 177650"/>
                <a:gd name="connsiteX363" fmla="*/ 1968583 w 3588512"/>
                <a:gd name="connsiteY363" fmla="*/ 114558 h 177650"/>
                <a:gd name="connsiteX364" fmla="*/ 1982405 w 3588512"/>
                <a:gd name="connsiteY364" fmla="*/ 114558 h 177650"/>
                <a:gd name="connsiteX365" fmla="*/ 1982405 w 3588512"/>
                <a:gd name="connsiteY365" fmla="*/ 138161 h 177650"/>
                <a:gd name="connsiteX366" fmla="*/ 1957551 w 3588512"/>
                <a:gd name="connsiteY366" fmla="*/ 154276 h 177650"/>
                <a:gd name="connsiteX367" fmla="*/ 2049737 w 3588512"/>
                <a:gd name="connsiteY367" fmla="*/ 167727 h 177650"/>
                <a:gd name="connsiteX368" fmla="*/ 2064319 w 3588512"/>
                <a:gd name="connsiteY368" fmla="*/ 164301 h 177650"/>
                <a:gd name="connsiteX369" fmla="*/ 2059501 w 3588512"/>
                <a:gd name="connsiteY369" fmla="*/ 151738 h 177650"/>
                <a:gd name="connsiteX370" fmla="*/ 2052780 w 3588512"/>
                <a:gd name="connsiteY370" fmla="*/ 152880 h 177650"/>
                <a:gd name="connsiteX371" fmla="*/ 2047581 w 3588512"/>
                <a:gd name="connsiteY371" fmla="*/ 150977 h 177650"/>
                <a:gd name="connsiteX372" fmla="*/ 2046060 w 3588512"/>
                <a:gd name="connsiteY372" fmla="*/ 144632 h 177650"/>
                <a:gd name="connsiteX373" fmla="*/ 2046060 w 3588512"/>
                <a:gd name="connsiteY373" fmla="*/ 18627 h 177650"/>
                <a:gd name="connsiteX374" fmla="*/ 2027673 w 3588512"/>
                <a:gd name="connsiteY374" fmla="*/ 20784 h 177650"/>
                <a:gd name="connsiteX375" fmla="*/ 2027673 w 3588512"/>
                <a:gd name="connsiteY375" fmla="*/ 145013 h 177650"/>
                <a:gd name="connsiteX376" fmla="*/ 2033633 w 3588512"/>
                <a:gd name="connsiteY376" fmla="*/ 161763 h 177650"/>
                <a:gd name="connsiteX377" fmla="*/ 2049737 w 3588512"/>
                <a:gd name="connsiteY377" fmla="*/ 167727 h 177650"/>
                <a:gd name="connsiteX378" fmla="*/ 2129496 w 3588512"/>
                <a:gd name="connsiteY378" fmla="*/ 30555 h 177650"/>
                <a:gd name="connsiteX379" fmla="*/ 2129496 w 3588512"/>
                <a:gd name="connsiteY379" fmla="*/ 165443 h 177650"/>
                <a:gd name="connsiteX380" fmla="*/ 2203041 w 3588512"/>
                <a:gd name="connsiteY380" fmla="*/ 165443 h 177650"/>
                <a:gd name="connsiteX381" fmla="*/ 2205324 w 3588512"/>
                <a:gd name="connsiteY381" fmla="*/ 149200 h 177650"/>
                <a:gd name="connsiteX382" fmla="*/ 2148516 w 3588512"/>
                <a:gd name="connsiteY382" fmla="*/ 149200 h 177650"/>
                <a:gd name="connsiteX383" fmla="*/ 2148516 w 3588512"/>
                <a:gd name="connsiteY383" fmla="*/ 30555 h 177650"/>
                <a:gd name="connsiteX384" fmla="*/ 2129496 w 3588512"/>
                <a:gd name="connsiteY384" fmla="*/ 30555 h 177650"/>
                <a:gd name="connsiteX385" fmla="*/ 2297509 w 3588512"/>
                <a:gd name="connsiteY385" fmla="*/ 141333 h 177650"/>
                <a:gd name="connsiteX386" fmla="*/ 2297509 w 3588512"/>
                <a:gd name="connsiteY386" fmla="*/ 94129 h 177650"/>
                <a:gd name="connsiteX387" fmla="*/ 2288253 w 3588512"/>
                <a:gd name="connsiteY387" fmla="*/ 68750 h 177650"/>
                <a:gd name="connsiteX388" fmla="*/ 2260483 w 3588512"/>
                <a:gd name="connsiteY388" fmla="*/ 59867 h 177650"/>
                <a:gd name="connsiteX389" fmla="*/ 2223964 w 3588512"/>
                <a:gd name="connsiteY389" fmla="*/ 66973 h 177650"/>
                <a:gd name="connsiteX390" fmla="*/ 2228528 w 3588512"/>
                <a:gd name="connsiteY390" fmla="*/ 80043 h 177650"/>
                <a:gd name="connsiteX391" fmla="*/ 2257059 w 3588512"/>
                <a:gd name="connsiteY391" fmla="*/ 74587 h 177650"/>
                <a:gd name="connsiteX392" fmla="*/ 2273670 w 3588512"/>
                <a:gd name="connsiteY392" fmla="*/ 79282 h 177650"/>
                <a:gd name="connsiteX393" fmla="*/ 2279123 w 3588512"/>
                <a:gd name="connsiteY393" fmla="*/ 94890 h 177650"/>
                <a:gd name="connsiteX394" fmla="*/ 2279123 w 3588512"/>
                <a:gd name="connsiteY394" fmla="*/ 102630 h 177650"/>
                <a:gd name="connsiteX395" fmla="*/ 2262765 w 3588512"/>
                <a:gd name="connsiteY395" fmla="*/ 102630 h 177650"/>
                <a:gd name="connsiteX396" fmla="*/ 2228402 w 3588512"/>
                <a:gd name="connsiteY396" fmla="*/ 111386 h 177650"/>
                <a:gd name="connsiteX397" fmla="*/ 2216356 w 3588512"/>
                <a:gd name="connsiteY397" fmla="*/ 136638 h 177650"/>
                <a:gd name="connsiteX398" fmla="*/ 2225358 w 3588512"/>
                <a:gd name="connsiteY398" fmla="*/ 159225 h 177650"/>
                <a:gd name="connsiteX399" fmla="*/ 2249958 w 3588512"/>
                <a:gd name="connsiteY399" fmla="*/ 167727 h 177650"/>
                <a:gd name="connsiteX400" fmla="*/ 2281532 w 3588512"/>
                <a:gd name="connsiteY400" fmla="*/ 152373 h 177650"/>
                <a:gd name="connsiteX401" fmla="*/ 2288887 w 3588512"/>
                <a:gd name="connsiteY401" fmla="*/ 163285 h 177650"/>
                <a:gd name="connsiteX402" fmla="*/ 2302074 w 3588512"/>
                <a:gd name="connsiteY402" fmla="*/ 167727 h 177650"/>
                <a:gd name="connsiteX403" fmla="*/ 2306385 w 3588512"/>
                <a:gd name="connsiteY403" fmla="*/ 155291 h 177650"/>
                <a:gd name="connsiteX404" fmla="*/ 2299665 w 3588512"/>
                <a:gd name="connsiteY404" fmla="*/ 150596 h 177650"/>
                <a:gd name="connsiteX405" fmla="*/ 2297509 w 3588512"/>
                <a:gd name="connsiteY405" fmla="*/ 141333 h 177650"/>
                <a:gd name="connsiteX406" fmla="*/ 2254143 w 3588512"/>
                <a:gd name="connsiteY406" fmla="*/ 154276 h 177650"/>
                <a:gd name="connsiteX407" fmla="*/ 2240575 w 3588512"/>
                <a:gd name="connsiteY407" fmla="*/ 149581 h 177650"/>
                <a:gd name="connsiteX408" fmla="*/ 2236010 w 3588512"/>
                <a:gd name="connsiteY408" fmla="*/ 135623 h 177650"/>
                <a:gd name="connsiteX409" fmla="*/ 2265175 w 3588512"/>
                <a:gd name="connsiteY409" fmla="*/ 114558 h 177650"/>
                <a:gd name="connsiteX410" fmla="*/ 2279123 w 3588512"/>
                <a:gd name="connsiteY410" fmla="*/ 114558 h 177650"/>
                <a:gd name="connsiteX411" fmla="*/ 2279123 w 3588512"/>
                <a:gd name="connsiteY411" fmla="*/ 138161 h 177650"/>
                <a:gd name="connsiteX412" fmla="*/ 2254143 w 3588512"/>
                <a:gd name="connsiteY412" fmla="*/ 154276 h 177650"/>
                <a:gd name="connsiteX413" fmla="*/ 2433441 w 3588512"/>
                <a:gd name="connsiteY413" fmla="*/ 62278 h 177650"/>
                <a:gd name="connsiteX414" fmla="*/ 2414168 w 3588512"/>
                <a:gd name="connsiteY414" fmla="*/ 152880 h 177650"/>
                <a:gd name="connsiteX415" fmla="*/ 2394386 w 3588512"/>
                <a:gd name="connsiteY415" fmla="*/ 62278 h 177650"/>
                <a:gd name="connsiteX416" fmla="*/ 2373718 w 3588512"/>
                <a:gd name="connsiteY416" fmla="*/ 62278 h 177650"/>
                <a:gd name="connsiteX417" fmla="*/ 2352795 w 3588512"/>
                <a:gd name="connsiteY417" fmla="*/ 152880 h 177650"/>
                <a:gd name="connsiteX418" fmla="*/ 2333775 w 3588512"/>
                <a:gd name="connsiteY418" fmla="*/ 62278 h 177650"/>
                <a:gd name="connsiteX419" fmla="*/ 2315388 w 3588512"/>
                <a:gd name="connsiteY419" fmla="*/ 62278 h 177650"/>
                <a:gd name="connsiteX420" fmla="*/ 2339988 w 3588512"/>
                <a:gd name="connsiteY420" fmla="*/ 165443 h 177650"/>
                <a:gd name="connsiteX421" fmla="*/ 2364461 w 3588512"/>
                <a:gd name="connsiteY421" fmla="*/ 165443 h 177650"/>
                <a:gd name="connsiteX422" fmla="*/ 2383481 w 3588512"/>
                <a:gd name="connsiteY422" fmla="*/ 78521 h 177650"/>
                <a:gd name="connsiteX423" fmla="*/ 2401995 w 3588512"/>
                <a:gd name="connsiteY423" fmla="*/ 165443 h 177650"/>
                <a:gd name="connsiteX424" fmla="*/ 2426974 w 3588512"/>
                <a:gd name="connsiteY424" fmla="*/ 165443 h 177650"/>
                <a:gd name="connsiteX425" fmla="*/ 2451067 w 3588512"/>
                <a:gd name="connsiteY425" fmla="*/ 62278 h 177650"/>
                <a:gd name="connsiteX426" fmla="*/ 2433441 w 3588512"/>
                <a:gd name="connsiteY426" fmla="*/ 62278 h 177650"/>
                <a:gd name="connsiteX427" fmla="*/ 2655600 w 3588512"/>
                <a:gd name="connsiteY427" fmla="*/ 165443 h 177650"/>
                <a:gd name="connsiteX428" fmla="*/ 2674620 w 3588512"/>
                <a:gd name="connsiteY428" fmla="*/ 165443 h 177650"/>
                <a:gd name="connsiteX429" fmla="*/ 2674620 w 3588512"/>
                <a:gd name="connsiteY429" fmla="*/ 30555 h 177650"/>
                <a:gd name="connsiteX430" fmla="*/ 2655600 w 3588512"/>
                <a:gd name="connsiteY430" fmla="*/ 30555 h 177650"/>
                <a:gd name="connsiteX431" fmla="*/ 2655600 w 3588512"/>
                <a:gd name="connsiteY431" fmla="*/ 165443 h 177650"/>
                <a:gd name="connsiteX432" fmla="*/ 2747405 w 3588512"/>
                <a:gd name="connsiteY432" fmla="*/ 59867 h 177650"/>
                <a:gd name="connsiteX433" fmla="*/ 2729018 w 3588512"/>
                <a:gd name="connsiteY433" fmla="*/ 64562 h 177650"/>
                <a:gd name="connsiteX434" fmla="*/ 2715070 w 3588512"/>
                <a:gd name="connsiteY434" fmla="*/ 77506 h 177650"/>
                <a:gd name="connsiteX435" fmla="*/ 2713548 w 3588512"/>
                <a:gd name="connsiteY435" fmla="*/ 62278 h 177650"/>
                <a:gd name="connsiteX436" fmla="*/ 2697698 w 3588512"/>
                <a:gd name="connsiteY436" fmla="*/ 62278 h 177650"/>
                <a:gd name="connsiteX437" fmla="*/ 2697698 w 3588512"/>
                <a:gd name="connsiteY437" fmla="*/ 165443 h 177650"/>
                <a:gd name="connsiteX438" fmla="*/ 2716084 w 3588512"/>
                <a:gd name="connsiteY438" fmla="*/ 165443 h 177650"/>
                <a:gd name="connsiteX439" fmla="*/ 2716084 w 3588512"/>
                <a:gd name="connsiteY439" fmla="*/ 92225 h 177650"/>
                <a:gd name="connsiteX440" fmla="*/ 2728130 w 3588512"/>
                <a:gd name="connsiteY440" fmla="*/ 78648 h 177650"/>
                <a:gd name="connsiteX441" fmla="*/ 2742966 w 3588512"/>
                <a:gd name="connsiteY441" fmla="*/ 73953 h 177650"/>
                <a:gd name="connsiteX442" fmla="*/ 2755393 w 3588512"/>
                <a:gd name="connsiteY442" fmla="*/ 78521 h 177650"/>
                <a:gd name="connsiteX443" fmla="*/ 2759578 w 3588512"/>
                <a:gd name="connsiteY443" fmla="*/ 94002 h 177650"/>
                <a:gd name="connsiteX444" fmla="*/ 2759578 w 3588512"/>
                <a:gd name="connsiteY444" fmla="*/ 165443 h 177650"/>
                <a:gd name="connsiteX445" fmla="*/ 2778091 w 3588512"/>
                <a:gd name="connsiteY445" fmla="*/ 165443 h 177650"/>
                <a:gd name="connsiteX446" fmla="*/ 2778091 w 3588512"/>
                <a:gd name="connsiteY446" fmla="*/ 91464 h 177650"/>
                <a:gd name="connsiteX447" fmla="*/ 2769975 w 3588512"/>
                <a:gd name="connsiteY447" fmla="*/ 68369 h 177650"/>
                <a:gd name="connsiteX448" fmla="*/ 2747405 w 3588512"/>
                <a:gd name="connsiteY448" fmla="*/ 59867 h 177650"/>
                <a:gd name="connsiteX449" fmla="*/ 2863809 w 3588512"/>
                <a:gd name="connsiteY449" fmla="*/ 62278 h 177650"/>
                <a:gd name="connsiteX450" fmla="*/ 2836420 w 3588512"/>
                <a:gd name="connsiteY450" fmla="*/ 149327 h 177650"/>
                <a:gd name="connsiteX451" fmla="*/ 2808777 w 3588512"/>
                <a:gd name="connsiteY451" fmla="*/ 62278 h 177650"/>
                <a:gd name="connsiteX452" fmla="*/ 2788742 w 3588512"/>
                <a:gd name="connsiteY452" fmla="*/ 62278 h 177650"/>
                <a:gd name="connsiteX453" fmla="*/ 2825135 w 3588512"/>
                <a:gd name="connsiteY453" fmla="*/ 165443 h 177650"/>
                <a:gd name="connsiteX454" fmla="*/ 2847452 w 3588512"/>
                <a:gd name="connsiteY454" fmla="*/ 165443 h 177650"/>
                <a:gd name="connsiteX455" fmla="*/ 2883337 w 3588512"/>
                <a:gd name="connsiteY455" fmla="*/ 62278 h 177650"/>
                <a:gd name="connsiteX456" fmla="*/ 2863809 w 3588512"/>
                <a:gd name="connsiteY456" fmla="*/ 62278 h 177650"/>
                <a:gd name="connsiteX457" fmla="*/ 2975268 w 3588512"/>
                <a:gd name="connsiteY457" fmla="*/ 110752 h 177650"/>
                <a:gd name="connsiteX458" fmla="*/ 2964110 w 3588512"/>
                <a:gd name="connsiteY458" fmla="*/ 73445 h 177650"/>
                <a:gd name="connsiteX459" fmla="*/ 2931776 w 3588512"/>
                <a:gd name="connsiteY459" fmla="*/ 59867 h 177650"/>
                <a:gd name="connsiteX460" fmla="*/ 2908444 w 3588512"/>
                <a:gd name="connsiteY460" fmla="*/ 66973 h 177650"/>
                <a:gd name="connsiteX461" fmla="*/ 2893228 w 3588512"/>
                <a:gd name="connsiteY461" fmla="*/ 86388 h 177650"/>
                <a:gd name="connsiteX462" fmla="*/ 2887902 w 3588512"/>
                <a:gd name="connsiteY462" fmla="*/ 114939 h 177650"/>
                <a:gd name="connsiteX463" fmla="*/ 2900202 w 3588512"/>
                <a:gd name="connsiteY463" fmla="*/ 153642 h 177650"/>
                <a:gd name="connsiteX464" fmla="*/ 2934565 w 3588512"/>
                <a:gd name="connsiteY464" fmla="*/ 167727 h 177650"/>
                <a:gd name="connsiteX465" fmla="*/ 2971465 w 3588512"/>
                <a:gd name="connsiteY465" fmla="*/ 154910 h 177650"/>
                <a:gd name="connsiteX466" fmla="*/ 2963476 w 3588512"/>
                <a:gd name="connsiteY466" fmla="*/ 144125 h 177650"/>
                <a:gd name="connsiteX467" fmla="*/ 2950035 w 3588512"/>
                <a:gd name="connsiteY467" fmla="*/ 150977 h 177650"/>
                <a:gd name="connsiteX468" fmla="*/ 2936087 w 3588512"/>
                <a:gd name="connsiteY468" fmla="*/ 153134 h 177650"/>
                <a:gd name="connsiteX469" fmla="*/ 2916432 w 3588512"/>
                <a:gd name="connsiteY469" fmla="*/ 145013 h 177650"/>
                <a:gd name="connsiteX470" fmla="*/ 2907556 w 3588512"/>
                <a:gd name="connsiteY470" fmla="*/ 120015 h 177650"/>
                <a:gd name="connsiteX471" fmla="*/ 2974888 w 3588512"/>
                <a:gd name="connsiteY471" fmla="*/ 120015 h 177650"/>
                <a:gd name="connsiteX472" fmla="*/ 2975268 w 3588512"/>
                <a:gd name="connsiteY472" fmla="*/ 110752 h 177650"/>
                <a:gd name="connsiteX473" fmla="*/ 2957136 w 3588512"/>
                <a:gd name="connsiteY473" fmla="*/ 106691 h 177650"/>
                <a:gd name="connsiteX474" fmla="*/ 2907556 w 3588512"/>
                <a:gd name="connsiteY474" fmla="*/ 106691 h 177650"/>
                <a:gd name="connsiteX475" fmla="*/ 2932283 w 3588512"/>
                <a:gd name="connsiteY475" fmla="*/ 74206 h 177650"/>
                <a:gd name="connsiteX476" fmla="*/ 2950923 w 3588512"/>
                <a:gd name="connsiteY476" fmla="*/ 82201 h 177650"/>
                <a:gd name="connsiteX477" fmla="*/ 2957136 w 3588512"/>
                <a:gd name="connsiteY477" fmla="*/ 105549 h 177650"/>
                <a:gd name="connsiteX478" fmla="*/ 2957136 w 3588512"/>
                <a:gd name="connsiteY478" fmla="*/ 106691 h 177650"/>
                <a:gd name="connsiteX479" fmla="*/ 3029413 w 3588512"/>
                <a:gd name="connsiteY479" fmla="*/ 59867 h 177650"/>
                <a:gd name="connsiteX480" fmla="*/ 3009886 w 3588512"/>
                <a:gd name="connsiteY480" fmla="*/ 63547 h 177650"/>
                <a:gd name="connsiteX481" fmla="*/ 2996318 w 3588512"/>
                <a:gd name="connsiteY481" fmla="*/ 73699 h 177650"/>
                <a:gd name="connsiteX482" fmla="*/ 2991373 w 3588512"/>
                <a:gd name="connsiteY482" fmla="*/ 88291 h 177650"/>
                <a:gd name="connsiteX483" fmla="*/ 2998854 w 3588512"/>
                <a:gd name="connsiteY483" fmla="*/ 106691 h 177650"/>
                <a:gd name="connsiteX484" fmla="*/ 3023200 w 3588512"/>
                <a:gd name="connsiteY484" fmla="*/ 118238 h 177650"/>
                <a:gd name="connsiteX485" fmla="*/ 3039050 w 3588512"/>
                <a:gd name="connsiteY485" fmla="*/ 123441 h 177650"/>
                <a:gd name="connsiteX486" fmla="*/ 3046658 w 3588512"/>
                <a:gd name="connsiteY486" fmla="*/ 129151 h 177650"/>
                <a:gd name="connsiteX487" fmla="*/ 3048941 w 3588512"/>
                <a:gd name="connsiteY487" fmla="*/ 137653 h 177650"/>
                <a:gd name="connsiteX488" fmla="*/ 3042727 w 3588512"/>
                <a:gd name="connsiteY488" fmla="*/ 149073 h 177650"/>
                <a:gd name="connsiteX489" fmla="*/ 3026243 w 3588512"/>
                <a:gd name="connsiteY489" fmla="*/ 153261 h 177650"/>
                <a:gd name="connsiteX490" fmla="*/ 2996572 w 3588512"/>
                <a:gd name="connsiteY490" fmla="*/ 143363 h 177650"/>
                <a:gd name="connsiteX491" fmla="*/ 2986808 w 3588512"/>
                <a:gd name="connsiteY491" fmla="*/ 154276 h 177650"/>
                <a:gd name="connsiteX492" fmla="*/ 3026624 w 3588512"/>
                <a:gd name="connsiteY492" fmla="*/ 167727 h 177650"/>
                <a:gd name="connsiteX493" fmla="*/ 3056169 w 3588512"/>
                <a:gd name="connsiteY493" fmla="*/ 159732 h 177650"/>
                <a:gd name="connsiteX494" fmla="*/ 3068342 w 3588512"/>
                <a:gd name="connsiteY494" fmla="*/ 136511 h 177650"/>
                <a:gd name="connsiteX495" fmla="*/ 3059592 w 3588512"/>
                <a:gd name="connsiteY495" fmla="*/ 116081 h 177650"/>
                <a:gd name="connsiteX496" fmla="*/ 3033217 w 3588512"/>
                <a:gd name="connsiteY496" fmla="*/ 104280 h 177650"/>
                <a:gd name="connsiteX497" fmla="*/ 3015465 w 3588512"/>
                <a:gd name="connsiteY497" fmla="*/ 97428 h 177650"/>
                <a:gd name="connsiteX498" fmla="*/ 3010647 w 3588512"/>
                <a:gd name="connsiteY498" fmla="*/ 87657 h 177650"/>
                <a:gd name="connsiteX499" fmla="*/ 3015845 w 3588512"/>
                <a:gd name="connsiteY499" fmla="*/ 77759 h 177650"/>
                <a:gd name="connsiteX500" fmla="*/ 3030047 w 3588512"/>
                <a:gd name="connsiteY500" fmla="*/ 74206 h 177650"/>
                <a:gd name="connsiteX501" fmla="*/ 3043742 w 3588512"/>
                <a:gd name="connsiteY501" fmla="*/ 76364 h 177650"/>
                <a:gd name="connsiteX502" fmla="*/ 3057564 w 3588512"/>
                <a:gd name="connsiteY502" fmla="*/ 82962 h 177650"/>
                <a:gd name="connsiteX503" fmla="*/ 3065299 w 3588512"/>
                <a:gd name="connsiteY503" fmla="*/ 71668 h 177650"/>
                <a:gd name="connsiteX504" fmla="*/ 3048941 w 3588512"/>
                <a:gd name="connsiteY504" fmla="*/ 62786 h 177650"/>
                <a:gd name="connsiteX505" fmla="*/ 3029413 w 3588512"/>
                <a:gd name="connsiteY505" fmla="*/ 59867 h 177650"/>
                <a:gd name="connsiteX506" fmla="*/ 3140746 w 3588512"/>
                <a:gd name="connsiteY506" fmla="*/ 148820 h 177650"/>
                <a:gd name="connsiteX507" fmla="*/ 3126671 w 3588512"/>
                <a:gd name="connsiteY507" fmla="*/ 152880 h 177650"/>
                <a:gd name="connsiteX508" fmla="*/ 3116907 w 3588512"/>
                <a:gd name="connsiteY508" fmla="*/ 149327 h 177650"/>
                <a:gd name="connsiteX509" fmla="*/ 3113990 w 3588512"/>
                <a:gd name="connsiteY509" fmla="*/ 137653 h 177650"/>
                <a:gd name="connsiteX510" fmla="*/ 3113990 w 3588512"/>
                <a:gd name="connsiteY510" fmla="*/ 76110 h 177650"/>
                <a:gd name="connsiteX511" fmla="*/ 3137069 w 3588512"/>
                <a:gd name="connsiteY511" fmla="*/ 76110 h 177650"/>
                <a:gd name="connsiteX512" fmla="*/ 3139098 w 3588512"/>
                <a:gd name="connsiteY512" fmla="*/ 62278 h 177650"/>
                <a:gd name="connsiteX513" fmla="*/ 3113990 w 3588512"/>
                <a:gd name="connsiteY513" fmla="*/ 62278 h 177650"/>
                <a:gd name="connsiteX514" fmla="*/ 3113990 w 3588512"/>
                <a:gd name="connsiteY514" fmla="*/ 36773 h 177650"/>
                <a:gd name="connsiteX515" fmla="*/ 3095605 w 3588512"/>
                <a:gd name="connsiteY515" fmla="*/ 38930 h 177650"/>
                <a:gd name="connsiteX516" fmla="*/ 3095605 w 3588512"/>
                <a:gd name="connsiteY516" fmla="*/ 62278 h 177650"/>
                <a:gd name="connsiteX517" fmla="*/ 3077218 w 3588512"/>
                <a:gd name="connsiteY517" fmla="*/ 62278 h 177650"/>
                <a:gd name="connsiteX518" fmla="*/ 3077218 w 3588512"/>
                <a:gd name="connsiteY518" fmla="*/ 76110 h 177650"/>
                <a:gd name="connsiteX519" fmla="*/ 3095605 w 3588512"/>
                <a:gd name="connsiteY519" fmla="*/ 76110 h 177650"/>
                <a:gd name="connsiteX520" fmla="*/ 3095605 w 3588512"/>
                <a:gd name="connsiteY520" fmla="*/ 138414 h 177650"/>
                <a:gd name="connsiteX521" fmla="*/ 3103086 w 3588512"/>
                <a:gd name="connsiteY521" fmla="*/ 160240 h 177650"/>
                <a:gd name="connsiteX522" fmla="*/ 3124135 w 3588512"/>
                <a:gd name="connsiteY522" fmla="*/ 167727 h 177650"/>
                <a:gd name="connsiteX523" fmla="*/ 3147720 w 3588512"/>
                <a:gd name="connsiteY523" fmla="*/ 160748 h 177650"/>
                <a:gd name="connsiteX524" fmla="*/ 3140746 w 3588512"/>
                <a:gd name="connsiteY524" fmla="*/ 148820 h 177650"/>
                <a:gd name="connsiteX525" fmla="*/ 3268817 w 3588512"/>
                <a:gd name="connsiteY525" fmla="*/ 59867 h 177650"/>
                <a:gd name="connsiteX526" fmla="*/ 3251064 w 3588512"/>
                <a:gd name="connsiteY526" fmla="*/ 64689 h 177650"/>
                <a:gd name="connsiteX527" fmla="*/ 3237370 w 3588512"/>
                <a:gd name="connsiteY527" fmla="*/ 78521 h 177650"/>
                <a:gd name="connsiteX528" fmla="*/ 3227479 w 3588512"/>
                <a:gd name="connsiteY528" fmla="*/ 64816 h 177650"/>
                <a:gd name="connsiteX529" fmla="*/ 3210741 w 3588512"/>
                <a:gd name="connsiteY529" fmla="*/ 59867 h 177650"/>
                <a:gd name="connsiteX530" fmla="*/ 3180182 w 3588512"/>
                <a:gd name="connsiteY530" fmla="*/ 77379 h 177650"/>
                <a:gd name="connsiteX531" fmla="*/ 3178660 w 3588512"/>
                <a:gd name="connsiteY531" fmla="*/ 62278 h 177650"/>
                <a:gd name="connsiteX532" fmla="*/ 3162810 w 3588512"/>
                <a:gd name="connsiteY532" fmla="*/ 62278 h 177650"/>
                <a:gd name="connsiteX533" fmla="*/ 3162810 w 3588512"/>
                <a:gd name="connsiteY533" fmla="*/ 165443 h 177650"/>
                <a:gd name="connsiteX534" fmla="*/ 3181196 w 3588512"/>
                <a:gd name="connsiteY534" fmla="*/ 165443 h 177650"/>
                <a:gd name="connsiteX535" fmla="*/ 3181196 w 3588512"/>
                <a:gd name="connsiteY535" fmla="*/ 92225 h 177650"/>
                <a:gd name="connsiteX536" fmla="*/ 3192608 w 3588512"/>
                <a:gd name="connsiteY536" fmla="*/ 78521 h 177650"/>
                <a:gd name="connsiteX537" fmla="*/ 3206049 w 3588512"/>
                <a:gd name="connsiteY537" fmla="*/ 73953 h 177650"/>
                <a:gd name="connsiteX538" fmla="*/ 3220885 w 3588512"/>
                <a:gd name="connsiteY538" fmla="*/ 94002 h 177650"/>
                <a:gd name="connsiteX539" fmla="*/ 3220885 w 3588512"/>
                <a:gd name="connsiteY539" fmla="*/ 165443 h 177650"/>
                <a:gd name="connsiteX540" fmla="*/ 3239398 w 3588512"/>
                <a:gd name="connsiteY540" fmla="*/ 165443 h 177650"/>
                <a:gd name="connsiteX541" fmla="*/ 3239398 w 3588512"/>
                <a:gd name="connsiteY541" fmla="*/ 92225 h 177650"/>
                <a:gd name="connsiteX542" fmla="*/ 3250938 w 3588512"/>
                <a:gd name="connsiteY542" fmla="*/ 78394 h 177650"/>
                <a:gd name="connsiteX543" fmla="*/ 3264252 w 3588512"/>
                <a:gd name="connsiteY543" fmla="*/ 73953 h 177650"/>
                <a:gd name="connsiteX544" fmla="*/ 3279088 w 3588512"/>
                <a:gd name="connsiteY544" fmla="*/ 94002 h 177650"/>
                <a:gd name="connsiteX545" fmla="*/ 3279088 w 3588512"/>
                <a:gd name="connsiteY545" fmla="*/ 165443 h 177650"/>
                <a:gd name="connsiteX546" fmla="*/ 3297474 w 3588512"/>
                <a:gd name="connsiteY546" fmla="*/ 165443 h 177650"/>
                <a:gd name="connsiteX547" fmla="*/ 3297474 w 3588512"/>
                <a:gd name="connsiteY547" fmla="*/ 91464 h 177650"/>
                <a:gd name="connsiteX548" fmla="*/ 3289612 w 3588512"/>
                <a:gd name="connsiteY548" fmla="*/ 68369 h 177650"/>
                <a:gd name="connsiteX549" fmla="*/ 3268817 w 3588512"/>
                <a:gd name="connsiteY549" fmla="*/ 59867 h 177650"/>
                <a:gd name="connsiteX550" fmla="*/ 3402340 w 3588512"/>
                <a:gd name="connsiteY550" fmla="*/ 110752 h 177650"/>
                <a:gd name="connsiteX551" fmla="*/ 3391054 w 3588512"/>
                <a:gd name="connsiteY551" fmla="*/ 73445 h 177650"/>
                <a:gd name="connsiteX552" fmla="*/ 3358846 w 3588512"/>
                <a:gd name="connsiteY552" fmla="*/ 59867 h 177650"/>
                <a:gd name="connsiteX553" fmla="*/ 3335515 w 3588512"/>
                <a:gd name="connsiteY553" fmla="*/ 66973 h 177650"/>
                <a:gd name="connsiteX554" fmla="*/ 3320298 w 3588512"/>
                <a:gd name="connsiteY554" fmla="*/ 86388 h 177650"/>
                <a:gd name="connsiteX555" fmla="*/ 3314973 w 3588512"/>
                <a:gd name="connsiteY555" fmla="*/ 114939 h 177650"/>
                <a:gd name="connsiteX556" fmla="*/ 3327272 w 3588512"/>
                <a:gd name="connsiteY556" fmla="*/ 153642 h 177650"/>
                <a:gd name="connsiteX557" fmla="*/ 3361636 w 3588512"/>
                <a:gd name="connsiteY557" fmla="*/ 167727 h 177650"/>
                <a:gd name="connsiteX558" fmla="*/ 3398535 w 3588512"/>
                <a:gd name="connsiteY558" fmla="*/ 154910 h 177650"/>
                <a:gd name="connsiteX559" fmla="*/ 3390547 w 3588512"/>
                <a:gd name="connsiteY559" fmla="*/ 144125 h 177650"/>
                <a:gd name="connsiteX560" fmla="*/ 3377106 w 3588512"/>
                <a:gd name="connsiteY560" fmla="*/ 150977 h 177650"/>
                <a:gd name="connsiteX561" fmla="*/ 3363031 w 3588512"/>
                <a:gd name="connsiteY561" fmla="*/ 153134 h 177650"/>
                <a:gd name="connsiteX562" fmla="*/ 3343377 w 3588512"/>
                <a:gd name="connsiteY562" fmla="*/ 145013 h 177650"/>
                <a:gd name="connsiteX563" fmla="*/ 3334627 w 3588512"/>
                <a:gd name="connsiteY563" fmla="*/ 120015 h 177650"/>
                <a:gd name="connsiteX564" fmla="*/ 3401959 w 3588512"/>
                <a:gd name="connsiteY564" fmla="*/ 120015 h 177650"/>
                <a:gd name="connsiteX565" fmla="*/ 3402340 w 3588512"/>
                <a:gd name="connsiteY565" fmla="*/ 110752 h 177650"/>
                <a:gd name="connsiteX566" fmla="*/ 3384080 w 3588512"/>
                <a:gd name="connsiteY566" fmla="*/ 106691 h 177650"/>
                <a:gd name="connsiteX567" fmla="*/ 3334627 w 3588512"/>
                <a:gd name="connsiteY567" fmla="*/ 106691 h 177650"/>
                <a:gd name="connsiteX568" fmla="*/ 3359227 w 3588512"/>
                <a:gd name="connsiteY568" fmla="*/ 74206 h 177650"/>
                <a:gd name="connsiteX569" fmla="*/ 3377867 w 3588512"/>
                <a:gd name="connsiteY569" fmla="*/ 82201 h 177650"/>
                <a:gd name="connsiteX570" fmla="*/ 3384080 w 3588512"/>
                <a:gd name="connsiteY570" fmla="*/ 105549 h 177650"/>
                <a:gd name="connsiteX571" fmla="*/ 3384080 w 3588512"/>
                <a:gd name="connsiteY571" fmla="*/ 106691 h 177650"/>
                <a:gd name="connsiteX572" fmla="*/ 3469545 w 3588512"/>
                <a:gd name="connsiteY572" fmla="*/ 59867 h 177650"/>
                <a:gd name="connsiteX573" fmla="*/ 3451159 w 3588512"/>
                <a:gd name="connsiteY573" fmla="*/ 64562 h 177650"/>
                <a:gd name="connsiteX574" fmla="*/ 3437211 w 3588512"/>
                <a:gd name="connsiteY574" fmla="*/ 77506 h 177650"/>
                <a:gd name="connsiteX575" fmla="*/ 3435562 w 3588512"/>
                <a:gd name="connsiteY575" fmla="*/ 62278 h 177650"/>
                <a:gd name="connsiteX576" fmla="*/ 3419838 w 3588512"/>
                <a:gd name="connsiteY576" fmla="*/ 62278 h 177650"/>
                <a:gd name="connsiteX577" fmla="*/ 3419838 w 3588512"/>
                <a:gd name="connsiteY577" fmla="*/ 165443 h 177650"/>
                <a:gd name="connsiteX578" fmla="*/ 3438225 w 3588512"/>
                <a:gd name="connsiteY578" fmla="*/ 165443 h 177650"/>
                <a:gd name="connsiteX579" fmla="*/ 3438225 w 3588512"/>
                <a:gd name="connsiteY579" fmla="*/ 92225 h 177650"/>
                <a:gd name="connsiteX580" fmla="*/ 3450271 w 3588512"/>
                <a:gd name="connsiteY580" fmla="*/ 78648 h 177650"/>
                <a:gd name="connsiteX581" fmla="*/ 3465107 w 3588512"/>
                <a:gd name="connsiteY581" fmla="*/ 73953 h 177650"/>
                <a:gd name="connsiteX582" fmla="*/ 3477534 w 3588512"/>
                <a:gd name="connsiteY582" fmla="*/ 78521 h 177650"/>
                <a:gd name="connsiteX583" fmla="*/ 3481718 w 3588512"/>
                <a:gd name="connsiteY583" fmla="*/ 94002 h 177650"/>
                <a:gd name="connsiteX584" fmla="*/ 3481718 w 3588512"/>
                <a:gd name="connsiteY584" fmla="*/ 165443 h 177650"/>
                <a:gd name="connsiteX585" fmla="*/ 3500231 w 3588512"/>
                <a:gd name="connsiteY585" fmla="*/ 165443 h 177650"/>
                <a:gd name="connsiteX586" fmla="*/ 3500231 w 3588512"/>
                <a:gd name="connsiteY586" fmla="*/ 91464 h 177650"/>
                <a:gd name="connsiteX587" fmla="*/ 3491989 w 3588512"/>
                <a:gd name="connsiteY587" fmla="*/ 68369 h 177650"/>
                <a:gd name="connsiteX588" fmla="*/ 3469545 w 3588512"/>
                <a:gd name="connsiteY588" fmla="*/ 59867 h 177650"/>
                <a:gd name="connsiteX589" fmla="*/ 3579610 w 3588512"/>
                <a:gd name="connsiteY589" fmla="*/ 148820 h 177650"/>
                <a:gd name="connsiteX590" fmla="*/ 3565535 w 3588512"/>
                <a:gd name="connsiteY590" fmla="*/ 152880 h 177650"/>
                <a:gd name="connsiteX591" fmla="*/ 3555771 w 3588512"/>
                <a:gd name="connsiteY591" fmla="*/ 149327 h 177650"/>
                <a:gd name="connsiteX592" fmla="*/ 3552855 w 3588512"/>
                <a:gd name="connsiteY592" fmla="*/ 137653 h 177650"/>
                <a:gd name="connsiteX593" fmla="*/ 3552855 w 3588512"/>
                <a:gd name="connsiteY593" fmla="*/ 76110 h 177650"/>
                <a:gd name="connsiteX594" fmla="*/ 3575932 w 3588512"/>
                <a:gd name="connsiteY594" fmla="*/ 76110 h 177650"/>
                <a:gd name="connsiteX595" fmla="*/ 3577961 w 3588512"/>
                <a:gd name="connsiteY595" fmla="*/ 62278 h 177650"/>
                <a:gd name="connsiteX596" fmla="*/ 3552855 w 3588512"/>
                <a:gd name="connsiteY596" fmla="*/ 62278 h 177650"/>
                <a:gd name="connsiteX597" fmla="*/ 3552855 w 3588512"/>
                <a:gd name="connsiteY597" fmla="*/ 36773 h 177650"/>
                <a:gd name="connsiteX598" fmla="*/ 3534468 w 3588512"/>
                <a:gd name="connsiteY598" fmla="*/ 38930 h 177650"/>
                <a:gd name="connsiteX599" fmla="*/ 3534468 w 3588512"/>
                <a:gd name="connsiteY599" fmla="*/ 62278 h 177650"/>
                <a:gd name="connsiteX600" fmla="*/ 3515955 w 3588512"/>
                <a:gd name="connsiteY600" fmla="*/ 62278 h 177650"/>
                <a:gd name="connsiteX601" fmla="*/ 3515955 w 3588512"/>
                <a:gd name="connsiteY601" fmla="*/ 76110 h 177650"/>
                <a:gd name="connsiteX602" fmla="*/ 3534468 w 3588512"/>
                <a:gd name="connsiteY602" fmla="*/ 76110 h 177650"/>
                <a:gd name="connsiteX603" fmla="*/ 3534468 w 3588512"/>
                <a:gd name="connsiteY603" fmla="*/ 138414 h 177650"/>
                <a:gd name="connsiteX604" fmla="*/ 3541949 w 3588512"/>
                <a:gd name="connsiteY604" fmla="*/ 160240 h 177650"/>
                <a:gd name="connsiteX605" fmla="*/ 3562872 w 3588512"/>
                <a:gd name="connsiteY605" fmla="*/ 167727 h 177650"/>
                <a:gd name="connsiteX606" fmla="*/ 3586584 w 3588512"/>
                <a:gd name="connsiteY606" fmla="*/ 160748 h 177650"/>
                <a:gd name="connsiteX607" fmla="*/ 3579610 w 3588512"/>
                <a:gd name="connsiteY607" fmla="*/ 148820 h 17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</a:cxnLst>
              <a:rect l="l" t="t" r="r" b="b"/>
              <a:pathLst>
                <a:path w="3588512" h="177650">
                  <a:moveTo>
                    <a:pt x="73646" y="94129"/>
                  </a:moveTo>
                  <a:cubicBezTo>
                    <a:pt x="80874" y="92733"/>
                    <a:pt x="86960" y="89434"/>
                    <a:pt x="92032" y="84231"/>
                  </a:cubicBezTo>
                  <a:cubicBezTo>
                    <a:pt x="96977" y="78901"/>
                    <a:pt x="99514" y="72430"/>
                    <a:pt x="99514" y="64562"/>
                  </a:cubicBezTo>
                  <a:cubicBezTo>
                    <a:pt x="99514" y="53142"/>
                    <a:pt x="94822" y="44513"/>
                    <a:pt x="85565" y="38930"/>
                  </a:cubicBezTo>
                  <a:cubicBezTo>
                    <a:pt x="76309" y="33347"/>
                    <a:pt x="62868" y="30555"/>
                    <a:pt x="45369" y="30555"/>
                  </a:cubicBezTo>
                  <a:lnTo>
                    <a:pt x="12654" y="30555"/>
                  </a:lnTo>
                  <a:lnTo>
                    <a:pt x="12654" y="165443"/>
                  </a:lnTo>
                  <a:lnTo>
                    <a:pt x="50822" y="165443"/>
                  </a:lnTo>
                  <a:cubicBezTo>
                    <a:pt x="87214" y="165443"/>
                    <a:pt x="105473" y="152626"/>
                    <a:pt x="105473" y="126994"/>
                  </a:cubicBezTo>
                  <a:cubicBezTo>
                    <a:pt x="105473" y="116589"/>
                    <a:pt x="102557" y="108975"/>
                    <a:pt x="96724" y="103899"/>
                  </a:cubicBezTo>
                  <a:cubicBezTo>
                    <a:pt x="90764" y="98951"/>
                    <a:pt x="83156" y="95778"/>
                    <a:pt x="73646" y="94129"/>
                  </a:cubicBezTo>
                  <a:moveTo>
                    <a:pt x="47398" y="45148"/>
                  </a:moveTo>
                  <a:cubicBezTo>
                    <a:pt x="58303" y="45148"/>
                    <a:pt x="66545" y="46670"/>
                    <a:pt x="71871" y="49716"/>
                  </a:cubicBezTo>
                  <a:cubicBezTo>
                    <a:pt x="77323" y="52761"/>
                    <a:pt x="79986" y="58091"/>
                    <a:pt x="79986" y="65958"/>
                  </a:cubicBezTo>
                  <a:cubicBezTo>
                    <a:pt x="79986" y="72937"/>
                    <a:pt x="77450" y="78267"/>
                    <a:pt x="72378" y="82074"/>
                  </a:cubicBezTo>
                  <a:cubicBezTo>
                    <a:pt x="67179" y="85754"/>
                    <a:pt x="60585" y="87657"/>
                    <a:pt x="52597" y="87657"/>
                  </a:cubicBezTo>
                  <a:lnTo>
                    <a:pt x="31674" y="87657"/>
                  </a:lnTo>
                  <a:lnTo>
                    <a:pt x="31674" y="45148"/>
                  </a:lnTo>
                  <a:lnTo>
                    <a:pt x="47398" y="45148"/>
                  </a:lnTo>
                  <a:moveTo>
                    <a:pt x="50822" y="150596"/>
                  </a:moveTo>
                  <a:lnTo>
                    <a:pt x="31674" y="150596"/>
                  </a:lnTo>
                  <a:lnTo>
                    <a:pt x="31674" y="101996"/>
                  </a:lnTo>
                  <a:lnTo>
                    <a:pt x="54372" y="101996"/>
                  </a:lnTo>
                  <a:cubicBezTo>
                    <a:pt x="63629" y="101996"/>
                    <a:pt x="71110" y="103899"/>
                    <a:pt x="76816" y="107833"/>
                  </a:cubicBezTo>
                  <a:cubicBezTo>
                    <a:pt x="82522" y="111767"/>
                    <a:pt x="85439" y="118238"/>
                    <a:pt x="85439" y="126994"/>
                  </a:cubicBezTo>
                  <a:cubicBezTo>
                    <a:pt x="85439" y="136257"/>
                    <a:pt x="82522" y="142348"/>
                    <a:pt x="76562" y="145647"/>
                  </a:cubicBezTo>
                  <a:cubicBezTo>
                    <a:pt x="70603" y="148946"/>
                    <a:pt x="61980" y="150596"/>
                    <a:pt x="50822" y="150596"/>
                  </a:cubicBezTo>
                  <a:moveTo>
                    <a:pt x="204126" y="62278"/>
                  </a:moveTo>
                  <a:lnTo>
                    <a:pt x="185739" y="62278"/>
                  </a:lnTo>
                  <a:lnTo>
                    <a:pt x="185739" y="135876"/>
                  </a:lnTo>
                  <a:cubicBezTo>
                    <a:pt x="178385" y="147804"/>
                    <a:pt x="169509" y="153642"/>
                    <a:pt x="159238" y="153642"/>
                  </a:cubicBezTo>
                  <a:cubicBezTo>
                    <a:pt x="153532" y="153642"/>
                    <a:pt x="149347" y="152246"/>
                    <a:pt x="146811" y="149327"/>
                  </a:cubicBezTo>
                  <a:cubicBezTo>
                    <a:pt x="144275" y="146282"/>
                    <a:pt x="143007" y="141333"/>
                    <a:pt x="143007" y="134354"/>
                  </a:cubicBezTo>
                  <a:lnTo>
                    <a:pt x="143007" y="62278"/>
                  </a:lnTo>
                  <a:lnTo>
                    <a:pt x="124494" y="62278"/>
                  </a:lnTo>
                  <a:lnTo>
                    <a:pt x="124494" y="136257"/>
                  </a:lnTo>
                  <a:cubicBezTo>
                    <a:pt x="124494" y="146282"/>
                    <a:pt x="127157" y="154022"/>
                    <a:pt x="132356" y="159606"/>
                  </a:cubicBezTo>
                  <a:cubicBezTo>
                    <a:pt x="137554" y="165062"/>
                    <a:pt x="144782" y="167727"/>
                    <a:pt x="154039" y="167727"/>
                  </a:cubicBezTo>
                  <a:cubicBezTo>
                    <a:pt x="161520" y="167727"/>
                    <a:pt x="167860" y="166331"/>
                    <a:pt x="173059" y="163412"/>
                  </a:cubicBezTo>
                  <a:cubicBezTo>
                    <a:pt x="178258" y="160494"/>
                    <a:pt x="182823" y="155799"/>
                    <a:pt x="186881" y="149327"/>
                  </a:cubicBezTo>
                  <a:lnTo>
                    <a:pt x="188275" y="165443"/>
                  </a:lnTo>
                  <a:lnTo>
                    <a:pt x="204126" y="165443"/>
                  </a:lnTo>
                  <a:lnTo>
                    <a:pt x="204126" y="62278"/>
                  </a:lnTo>
                  <a:moveTo>
                    <a:pt x="262835" y="59867"/>
                  </a:moveTo>
                  <a:cubicBezTo>
                    <a:pt x="255608" y="59867"/>
                    <a:pt x="249141" y="61136"/>
                    <a:pt x="243308" y="63547"/>
                  </a:cubicBezTo>
                  <a:cubicBezTo>
                    <a:pt x="237475" y="65958"/>
                    <a:pt x="232910" y="69384"/>
                    <a:pt x="229740" y="73699"/>
                  </a:cubicBezTo>
                  <a:cubicBezTo>
                    <a:pt x="226443" y="78013"/>
                    <a:pt x="224795" y="82962"/>
                    <a:pt x="224795" y="88291"/>
                  </a:cubicBezTo>
                  <a:cubicBezTo>
                    <a:pt x="224795" y="95778"/>
                    <a:pt x="227331" y="101869"/>
                    <a:pt x="232276" y="106691"/>
                  </a:cubicBezTo>
                  <a:cubicBezTo>
                    <a:pt x="237348" y="111513"/>
                    <a:pt x="245464" y="115320"/>
                    <a:pt x="256622" y="118238"/>
                  </a:cubicBezTo>
                  <a:cubicBezTo>
                    <a:pt x="263596" y="120015"/>
                    <a:pt x="268922" y="121791"/>
                    <a:pt x="272473" y="123441"/>
                  </a:cubicBezTo>
                  <a:cubicBezTo>
                    <a:pt x="276150" y="125091"/>
                    <a:pt x="278686" y="126994"/>
                    <a:pt x="280080" y="129151"/>
                  </a:cubicBezTo>
                  <a:cubicBezTo>
                    <a:pt x="281602" y="131308"/>
                    <a:pt x="282363" y="134100"/>
                    <a:pt x="282363" y="137653"/>
                  </a:cubicBezTo>
                  <a:cubicBezTo>
                    <a:pt x="282363" y="142475"/>
                    <a:pt x="280334" y="146282"/>
                    <a:pt x="276150" y="149073"/>
                  </a:cubicBezTo>
                  <a:cubicBezTo>
                    <a:pt x="272092" y="151865"/>
                    <a:pt x="266639" y="153261"/>
                    <a:pt x="259665" y="153261"/>
                  </a:cubicBezTo>
                  <a:cubicBezTo>
                    <a:pt x="248887" y="153261"/>
                    <a:pt x="238996" y="149962"/>
                    <a:pt x="229994" y="143363"/>
                  </a:cubicBezTo>
                  <a:lnTo>
                    <a:pt x="220230" y="154276"/>
                  </a:lnTo>
                  <a:cubicBezTo>
                    <a:pt x="230754" y="163285"/>
                    <a:pt x="244069" y="167727"/>
                    <a:pt x="260046" y="167727"/>
                  </a:cubicBezTo>
                  <a:cubicBezTo>
                    <a:pt x="271712" y="167727"/>
                    <a:pt x="281602" y="165062"/>
                    <a:pt x="289591" y="159732"/>
                  </a:cubicBezTo>
                  <a:cubicBezTo>
                    <a:pt x="297706" y="154403"/>
                    <a:pt x="301764" y="146662"/>
                    <a:pt x="301764" y="136511"/>
                  </a:cubicBezTo>
                  <a:cubicBezTo>
                    <a:pt x="301764" y="127882"/>
                    <a:pt x="298847" y="121030"/>
                    <a:pt x="293015" y="116081"/>
                  </a:cubicBezTo>
                  <a:cubicBezTo>
                    <a:pt x="287181" y="111132"/>
                    <a:pt x="278432" y="107199"/>
                    <a:pt x="266639" y="104280"/>
                  </a:cubicBezTo>
                  <a:cubicBezTo>
                    <a:pt x="258144" y="102123"/>
                    <a:pt x="252184" y="99839"/>
                    <a:pt x="248887" y="97428"/>
                  </a:cubicBezTo>
                  <a:cubicBezTo>
                    <a:pt x="245717" y="95144"/>
                    <a:pt x="244069" y="91844"/>
                    <a:pt x="244069" y="87657"/>
                  </a:cubicBezTo>
                  <a:cubicBezTo>
                    <a:pt x="244069" y="83470"/>
                    <a:pt x="245717" y="80170"/>
                    <a:pt x="249267" y="77759"/>
                  </a:cubicBezTo>
                  <a:cubicBezTo>
                    <a:pt x="252691" y="75348"/>
                    <a:pt x="257510" y="74206"/>
                    <a:pt x="263469" y="74206"/>
                  </a:cubicBezTo>
                  <a:cubicBezTo>
                    <a:pt x="268288" y="74206"/>
                    <a:pt x="272853" y="74968"/>
                    <a:pt x="277164" y="76364"/>
                  </a:cubicBezTo>
                  <a:cubicBezTo>
                    <a:pt x="281602" y="77759"/>
                    <a:pt x="286167" y="80043"/>
                    <a:pt x="290986" y="82962"/>
                  </a:cubicBezTo>
                  <a:lnTo>
                    <a:pt x="298720" y="71668"/>
                  </a:lnTo>
                  <a:cubicBezTo>
                    <a:pt x="293521" y="67735"/>
                    <a:pt x="288069" y="64816"/>
                    <a:pt x="282363" y="62786"/>
                  </a:cubicBezTo>
                  <a:cubicBezTo>
                    <a:pt x="276530" y="60883"/>
                    <a:pt x="270063" y="59867"/>
                    <a:pt x="262835" y="59867"/>
                  </a:cubicBezTo>
                  <a:moveTo>
                    <a:pt x="323827" y="165443"/>
                  </a:moveTo>
                  <a:lnTo>
                    <a:pt x="342214" y="165443"/>
                  </a:lnTo>
                  <a:lnTo>
                    <a:pt x="342214" y="62278"/>
                  </a:lnTo>
                  <a:lnTo>
                    <a:pt x="323827" y="62278"/>
                  </a:lnTo>
                  <a:lnTo>
                    <a:pt x="323827" y="165443"/>
                  </a:lnTo>
                  <a:moveTo>
                    <a:pt x="332830" y="12663"/>
                  </a:moveTo>
                  <a:cubicBezTo>
                    <a:pt x="329153" y="12663"/>
                    <a:pt x="325983" y="13932"/>
                    <a:pt x="323574" y="16216"/>
                  </a:cubicBezTo>
                  <a:cubicBezTo>
                    <a:pt x="321165" y="18627"/>
                    <a:pt x="320024" y="21546"/>
                    <a:pt x="320024" y="25099"/>
                  </a:cubicBezTo>
                  <a:cubicBezTo>
                    <a:pt x="320024" y="28525"/>
                    <a:pt x="321165" y="31443"/>
                    <a:pt x="323574" y="33727"/>
                  </a:cubicBezTo>
                  <a:cubicBezTo>
                    <a:pt x="325983" y="36011"/>
                    <a:pt x="329153" y="37153"/>
                    <a:pt x="332830" y="37153"/>
                  </a:cubicBezTo>
                  <a:cubicBezTo>
                    <a:pt x="336761" y="37153"/>
                    <a:pt x="339805" y="36011"/>
                    <a:pt x="342214" y="33727"/>
                  </a:cubicBezTo>
                  <a:cubicBezTo>
                    <a:pt x="344623" y="31443"/>
                    <a:pt x="345891" y="28525"/>
                    <a:pt x="345891" y="25099"/>
                  </a:cubicBezTo>
                  <a:cubicBezTo>
                    <a:pt x="345891" y="21546"/>
                    <a:pt x="344623" y="18627"/>
                    <a:pt x="342214" y="16216"/>
                  </a:cubicBezTo>
                  <a:cubicBezTo>
                    <a:pt x="339805" y="13932"/>
                    <a:pt x="336761" y="12663"/>
                    <a:pt x="332830" y="12663"/>
                  </a:cubicBezTo>
                  <a:moveTo>
                    <a:pt x="418042" y="59867"/>
                  </a:moveTo>
                  <a:cubicBezTo>
                    <a:pt x="411321" y="59867"/>
                    <a:pt x="405235" y="61517"/>
                    <a:pt x="399655" y="64562"/>
                  </a:cubicBezTo>
                  <a:cubicBezTo>
                    <a:pt x="394203" y="67735"/>
                    <a:pt x="389511" y="72049"/>
                    <a:pt x="385707" y="77506"/>
                  </a:cubicBezTo>
                  <a:lnTo>
                    <a:pt x="384186" y="62278"/>
                  </a:lnTo>
                  <a:lnTo>
                    <a:pt x="368335" y="62278"/>
                  </a:lnTo>
                  <a:lnTo>
                    <a:pt x="368335" y="165443"/>
                  </a:lnTo>
                  <a:lnTo>
                    <a:pt x="386721" y="165443"/>
                  </a:lnTo>
                  <a:lnTo>
                    <a:pt x="386721" y="92225"/>
                  </a:lnTo>
                  <a:cubicBezTo>
                    <a:pt x="390526" y="86388"/>
                    <a:pt x="394457" y="81820"/>
                    <a:pt x="398768" y="78648"/>
                  </a:cubicBezTo>
                  <a:cubicBezTo>
                    <a:pt x="403079" y="75602"/>
                    <a:pt x="408025" y="73953"/>
                    <a:pt x="413603" y="73953"/>
                  </a:cubicBezTo>
                  <a:cubicBezTo>
                    <a:pt x="419056" y="73953"/>
                    <a:pt x="423241" y="75475"/>
                    <a:pt x="426030" y="78521"/>
                  </a:cubicBezTo>
                  <a:cubicBezTo>
                    <a:pt x="428820" y="81439"/>
                    <a:pt x="430215" y="86642"/>
                    <a:pt x="430215" y="94002"/>
                  </a:cubicBezTo>
                  <a:lnTo>
                    <a:pt x="430215" y="165443"/>
                  </a:lnTo>
                  <a:lnTo>
                    <a:pt x="448728" y="165443"/>
                  </a:lnTo>
                  <a:lnTo>
                    <a:pt x="448728" y="91464"/>
                  </a:lnTo>
                  <a:cubicBezTo>
                    <a:pt x="448728" y="81566"/>
                    <a:pt x="446065" y="73953"/>
                    <a:pt x="440612" y="68369"/>
                  </a:cubicBezTo>
                  <a:cubicBezTo>
                    <a:pt x="435160" y="62659"/>
                    <a:pt x="427679" y="59867"/>
                    <a:pt x="418042" y="59867"/>
                  </a:cubicBezTo>
                  <a:moveTo>
                    <a:pt x="557524" y="110752"/>
                  </a:moveTo>
                  <a:cubicBezTo>
                    <a:pt x="557524" y="94890"/>
                    <a:pt x="553847" y="82454"/>
                    <a:pt x="546366" y="73445"/>
                  </a:cubicBezTo>
                  <a:cubicBezTo>
                    <a:pt x="538884" y="64436"/>
                    <a:pt x="528106" y="59867"/>
                    <a:pt x="514031" y="59867"/>
                  </a:cubicBezTo>
                  <a:cubicBezTo>
                    <a:pt x="505155" y="59867"/>
                    <a:pt x="497293" y="62278"/>
                    <a:pt x="490700" y="66973"/>
                  </a:cubicBezTo>
                  <a:cubicBezTo>
                    <a:pt x="484106" y="71668"/>
                    <a:pt x="479034" y="78140"/>
                    <a:pt x="475483" y="86388"/>
                  </a:cubicBezTo>
                  <a:cubicBezTo>
                    <a:pt x="471933" y="94763"/>
                    <a:pt x="470158" y="104153"/>
                    <a:pt x="470158" y="114939"/>
                  </a:cubicBezTo>
                  <a:cubicBezTo>
                    <a:pt x="470158" y="131308"/>
                    <a:pt x="474215" y="144251"/>
                    <a:pt x="482458" y="153642"/>
                  </a:cubicBezTo>
                  <a:cubicBezTo>
                    <a:pt x="490700" y="163032"/>
                    <a:pt x="502112" y="167727"/>
                    <a:pt x="516821" y="167727"/>
                  </a:cubicBezTo>
                  <a:cubicBezTo>
                    <a:pt x="530262" y="167727"/>
                    <a:pt x="542562" y="163539"/>
                    <a:pt x="553721" y="154910"/>
                  </a:cubicBezTo>
                  <a:lnTo>
                    <a:pt x="545732" y="144125"/>
                  </a:lnTo>
                  <a:cubicBezTo>
                    <a:pt x="541040" y="147170"/>
                    <a:pt x="536602" y="149454"/>
                    <a:pt x="532291" y="150977"/>
                  </a:cubicBezTo>
                  <a:cubicBezTo>
                    <a:pt x="527980" y="152373"/>
                    <a:pt x="523415" y="153134"/>
                    <a:pt x="518342" y="153134"/>
                  </a:cubicBezTo>
                  <a:cubicBezTo>
                    <a:pt x="510227" y="153134"/>
                    <a:pt x="503760" y="150469"/>
                    <a:pt x="498688" y="145013"/>
                  </a:cubicBezTo>
                  <a:cubicBezTo>
                    <a:pt x="493489" y="139683"/>
                    <a:pt x="490573" y="131308"/>
                    <a:pt x="489812" y="120015"/>
                  </a:cubicBezTo>
                  <a:lnTo>
                    <a:pt x="557144" y="120015"/>
                  </a:lnTo>
                  <a:cubicBezTo>
                    <a:pt x="557398" y="116842"/>
                    <a:pt x="557524" y="113797"/>
                    <a:pt x="557524" y="110752"/>
                  </a:cubicBezTo>
                  <a:moveTo>
                    <a:pt x="539392" y="106691"/>
                  </a:moveTo>
                  <a:lnTo>
                    <a:pt x="489812" y="106691"/>
                  </a:lnTo>
                  <a:cubicBezTo>
                    <a:pt x="491207" y="84992"/>
                    <a:pt x="499322" y="74206"/>
                    <a:pt x="514412" y="74206"/>
                  </a:cubicBezTo>
                  <a:cubicBezTo>
                    <a:pt x="522781" y="74206"/>
                    <a:pt x="528994" y="76871"/>
                    <a:pt x="533179" y="82201"/>
                  </a:cubicBezTo>
                  <a:cubicBezTo>
                    <a:pt x="537236" y="87530"/>
                    <a:pt x="539392" y="95398"/>
                    <a:pt x="539392" y="105549"/>
                  </a:cubicBezTo>
                  <a:lnTo>
                    <a:pt x="539392" y="106691"/>
                  </a:lnTo>
                  <a:moveTo>
                    <a:pt x="611669" y="59867"/>
                  </a:moveTo>
                  <a:cubicBezTo>
                    <a:pt x="604442" y="59867"/>
                    <a:pt x="597974" y="61136"/>
                    <a:pt x="592142" y="63547"/>
                  </a:cubicBezTo>
                  <a:cubicBezTo>
                    <a:pt x="586309" y="65958"/>
                    <a:pt x="581744" y="69384"/>
                    <a:pt x="578574" y="73699"/>
                  </a:cubicBezTo>
                  <a:cubicBezTo>
                    <a:pt x="575277" y="78013"/>
                    <a:pt x="573629" y="82962"/>
                    <a:pt x="573629" y="88291"/>
                  </a:cubicBezTo>
                  <a:cubicBezTo>
                    <a:pt x="573629" y="95778"/>
                    <a:pt x="576164" y="101869"/>
                    <a:pt x="581110" y="106691"/>
                  </a:cubicBezTo>
                  <a:cubicBezTo>
                    <a:pt x="586182" y="111513"/>
                    <a:pt x="594297" y="115320"/>
                    <a:pt x="605456" y="118238"/>
                  </a:cubicBezTo>
                  <a:cubicBezTo>
                    <a:pt x="612430" y="120015"/>
                    <a:pt x="617756" y="121791"/>
                    <a:pt x="621306" y="123441"/>
                  </a:cubicBezTo>
                  <a:cubicBezTo>
                    <a:pt x="624983" y="125091"/>
                    <a:pt x="627520" y="126994"/>
                    <a:pt x="628914" y="129151"/>
                  </a:cubicBezTo>
                  <a:cubicBezTo>
                    <a:pt x="630436" y="131308"/>
                    <a:pt x="631197" y="134100"/>
                    <a:pt x="631197" y="137653"/>
                  </a:cubicBezTo>
                  <a:cubicBezTo>
                    <a:pt x="631197" y="142475"/>
                    <a:pt x="629168" y="146282"/>
                    <a:pt x="624983" y="149073"/>
                  </a:cubicBezTo>
                  <a:cubicBezTo>
                    <a:pt x="620926" y="151865"/>
                    <a:pt x="615473" y="153261"/>
                    <a:pt x="608499" y="153261"/>
                  </a:cubicBezTo>
                  <a:cubicBezTo>
                    <a:pt x="597721" y="153261"/>
                    <a:pt x="587830" y="149962"/>
                    <a:pt x="578827" y="143363"/>
                  </a:cubicBezTo>
                  <a:lnTo>
                    <a:pt x="568937" y="154276"/>
                  </a:lnTo>
                  <a:cubicBezTo>
                    <a:pt x="579588" y="163285"/>
                    <a:pt x="592902" y="167727"/>
                    <a:pt x="608880" y="167727"/>
                  </a:cubicBezTo>
                  <a:cubicBezTo>
                    <a:pt x="620545" y="167727"/>
                    <a:pt x="630436" y="165062"/>
                    <a:pt x="638425" y="159732"/>
                  </a:cubicBezTo>
                  <a:cubicBezTo>
                    <a:pt x="646540" y="154403"/>
                    <a:pt x="650597" y="146662"/>
                    <a:pt x="650597" y="136511"/>
                  </a:cubicBezTo>
                  <a:cubicBezTo>
                    <a:pt x="650597" y="127882"/>
                    <a:pt x="647681" y="121030"/>
                    <a:pt x="641848" y="116081"/>
                  </a:cubicBezTo>
                  <a:cubicBezTo>
                    <a:pt x="636015" y="111132"/>
                    <a:pt x="627266" y="107199"/>
                    <a:pt x="615473" y="104280"/>
                  </a:cubicBezTo>
                  <a:cubicBezTo>
                    <a:pt x="606977" y="102123"/>
                    <a:pt x="601018" y="99839"/>
                    <a:pt x="597721" y="97428"/>
                  </a:cubicBezTo>
                  <a:cubicBezTo>
                    <a:pt x="594551" y="95144"/>
                    <a:pt x="592902" y="91844"/>
                    <a:pt x="592902" y="87657"/>
                  </a:cubicBezTo>
                  <a:cubicBezTo>
                    <a:pt x="592902" y="83470"/>
                    <a:pt x="594551" y="80170"/>
                    <a:pt x="598101" y="77759"/>
                  </a:cubicBezTo>
                  <a:cubicBezTo>
                    <a:pt x="601525" y="75348"/>
                    <a:pt x="606344" y="74206"/>
                    <a:pt x="612303" y="74206"/>
                  </a:cubicBezTo>
                  <a:cubicBezTo>
                    <a:pt x="617122" y="74206"/>
                    <a:pt x="621687" y="74968"/>
                    <a:pt x="625998" y="76364"/>
                  </a:cubicBezTo>
                  <a:cubicBezTo>
                    <a:pt x="630436" y="77759"/>
                    <a:pt x="635001" y="80043"/>
                    <a:pt x="639820" y="82962"/>
                  </a:cubicBezTo>
                  <a:lnTo>
                    <a:pt x="647554" y="71668"/>
                  </a:lnTo>
                  <a:cubicBezTo>
                    <a:pt x="642355" y="67735"/>
                    <a:pt x="636903" y="64816"/>
                    <a:pt x="631197" y="62786"/>
                  </a:cubicBezTo>
                  <a:cubicBezTo>
                    <a:pt x="625364" y="60883"/>
                    <a:pt x="618897" y="59867"/>
                    <a:pt x="611669" y="59867"/>
                  </a:cubicBezTo>
                  <a:moveTo>
                    <a:pt x="703347" y="59867"/>
                  </a:moveTo>
                  <a:cubicBezTo>
                    <a:pt x="696120" y="59867"/>
                    <a:pt x="689526" y="61136"/>
                    <a:pt x="683820" y="63547"/>
                  </a:cubicBezTo>
                  <a:cubicBezTo>
                    <a:pt x="677987" y="65958"/>
                    <a:pt x="673422" y="69384"/>
                    <a:pt x="670125" y="73699"/>
                  </a:cubicBezTo>
                  <a:cubicBezTo>
                    <a:pt x="666828" y="78013"/>
                    <a:pt x="665180" y="82962"/>
                    <a:pt x="665180" y="88291"/>
                  </a:cubicBezTo>
                  <a:cubicBezTo>
                    <a:pt x="665180" y="95778"/>
                    <a:pt x="667716" y="101869"/>
                    <a:pt x="672788" y="106691"/>
                  </a:cubicBezTo>
                  <a:cubicBezTo>
                    <a:pt x="677733" y="111513"/>
                    <a:pt x="685849" y="115320"/>
                    <a:pt x="697134" y="118238"/>
                  </a:cubicBezTo>
                  <a:cubicBezTo>
                    <a:pt x="704108" y="120015"/>
                    <a:pt x="709307" y="121791"/>
                    <a:pt x="712984" y="123441"/>
                  </a:cubicBezTo>
                  <a:cubicBezTo>
                    <a:pt x="716535" y="125091"/>
                    <a:pt x="719071" y="126994"/>
                    <a:pt x="720593" y="129151"/>
                  </a:cubicBezTo>
                  <a:cubicBezTo>
                    <a:pt x="721987" y="131308"/>
                    <a:pt x="722748" y="134100"/>
                    <a:pt x="722748" y="137653"/>
                  </a:cubicBezTo>
                  <a:cubicBezTo>
                    <a:pt x="722748" y="142475"/>
                    <a:pt x="720719" y="146282"/>
                    <a:pt x="716662" y="149073"/>
                  </a:cubicBezTo>
                  <a:cubicBezTo>
                    <a:pt x="712604" y="151865"/>
                    <a:pt x="707025" y="153261"/>
                    <a:pt x="700051" y="153261"/>
                  </a:cubicBezTo>
                  <a:cubicBezTo>
                    <a:pt x="689272" y="153261"/>
                    <a:pt x="679382" y="149962"/>
                    <a:pt x="670379" y="143363"/>
                  </a:cubicBezTo>
                  <a:lnTo>
                    <a:pt x="660615" y="154276"/>
                  </a:lnTo>
                  <a:cubicBezTo>
                    <a:pt x="671140" y="163285"/>
                    <a:pt x="684454" y="167727"/>
                    <a:pt x="700558" y="167727"/>
                  </a:cubicBezTo>
                  <a:cubicBezTo>
                    <a:pt x="712097" y="167727"/>
                    <a:pt x="721987" y="165062"/>
                    <a:pt x="730103" y="159732"/>
                  </a:cubicBezTo>
                  <a:cubicBezTo>
                    <a:pt x="738218" y="154403"/>
                    <a:pt x="742276" y="146662"/>
                    <a:pt x="742276" y="136511"/>
                  </a:cubicBezTo>
                  <a:cubicBezTo>
                    <a:pt x="742276" y="127882"/>
                    <a:pt x="739359" y="121030"/>
                    <a:pt x="733526" y="116081"/>
                  </a:cubicBezTo>
                  <a:cubicBezTo>
                    <a:pt x="727694" y="111132"/>
                    <a:pt x="718944" y="107199"/>
                    <a:pt x="707152" y="104280"/>
                  </a:cubicBezTo>
                  <a:cubicBezTo>
                    <a:pt x="698529" y="102123"/>
                    <a:pt x="692696" y="99839"/>
                    <a:pt x="689399" y="97428"/>
                  </a:cubicBezTo>
                  <a:cubicBezTo>
                    <a:pt x="686102" y="95144"/>
                    <a:pt x="684454" y="91844"/>
                    <a:pt x="684454" y="87657"/>
                  </a:cubicBezTo>
                  <a:cubicBezTo>
                    <a:pt x="684454" y="83470"/>
                    <a:pt x="686229" y="80170"/>
                    <a:pt x="689653" y="77759"/>
                  </a:cubicBezTo>
                  <a:cubicBezTo>
                    <a:pt x="693203" y="75348"/>
                    <a:pt x="697895" y="74206"/>
                    <a:pt x="703982" y="74206"/>
                  </a:cubicBezTo>
                  <a:cubicBezTo>
                    <a:pt x="708673" y="74206"/>
                    <a:pt x="713365" y="74968"/>
                    <a:pt x="717676" y="76364"/>
                  </a:cubicBezTo>
                  <a:cubicBezTo>
                    <a:pt x="721987" y="77759"/>
                    <a:pt x="726552" y="80043"/>
                    <a:pt x="731371" y="82962"/>
                  </a:cubicBezTo>
                  <a:lnTo>
                    <a:pt x="739233" y="71668"/>
                  </a:lnTo>
                  <a:cubicBezTo>
                    <a:pt x="734034" y="67735"/>
                    <a:pt x="728454" y="64816"/>
                    <a:pt x="722748" y="62786"/>
                  </a:cubicBezTo>
                  <a:cubicBezTo>
                    <a:pt x="717042" y="60883"/>
                    <a:pt x="710575" y="59867"/>
                    <a:pt x="703347" y="59867"/>
                  </a:cubicBezTo>
                  <a:moveTo>
                    <a:pt x="822415" y="30555"/>
                  </a:moveTo>
                  <a:lnTo>
                    <a:pt x="822415" y="165443"/>
                  </a:lnTo>
                  <a:lnTo>
                    <a:pt x="895960" y="165443"/>
                  </a:lnTo>
                  <a:lnTo>
                    <a:pt x="898243" y="149200"/>
                  </a:lnTo>
                  <a:lnTo>
                    <a:pt x="841436" y="149200"/>
                  </a:lnTo>
                  <a:lnTo>
                    <a:pt x="841436" y="30555"/>
                  </a:lnTo>
                  <a:lnTo>
                    <a:pt x="822415" y="30555"/>
                  </a:lnTo>
                  <a:moveTo>
                    <a:pt x="990429" y="141333"/>
                  </a:moveTo>
                  <a:lnTo>
                    <a:pt x="990429" y="94129"/>
                  </a:lnTo>
                  <a:cubicBezTo>
                    <a:pt x="990429" y="83216"/>
                    <a:pt x="987385" y="74714"/>
                    <a:pt x="981172" y="68750"/>
                  </a:cubicBezTo>
                  <a:cubicBezTo>
                    <a:pt x="975085" y="62913"/>
                    <a:pt x="965702" y="59867"/>
                    <a:pt x="953275" y="59867"/>
                  </a:cubicBezTo>
                  <a:cubicBezTo>
                    <a:pt x="942117" y="59867"/>
                    <a:pt x="929943" y="62278"/>
                    <a:pt x="916883" y="66973"/>
                  </a:cubicBezTo>
                  <a:lnTo>
                    <a:pt x="921448" y="80043"/>
                  </a:lnTo>
                  <a:cubicBezTo>
                    <a:pt x="932607" y="76364"/>
                    <a:pt x="942117" y="74587"/>
                    <a:pt x="949852" y="74587"/>
                  </a:cubicBezTo>
                  <a:cubicBezTo>
                    <a:pt x="957333" y="74587"/>
                    <a:pt x="962912" y="76110"/>
                    <a:pt x="966590" y="79282"/>
                  </a:cubicBezTo>
                  <a:cubicBezTo>
                    <a:pt x="970140" y="82454"/>
                    <a:pt x="971915" y="87657"/>
                    <a:pt x="971915" y="94890"/>
                  </a:cubicBezTo>
                  <a:lnTo>
                    <a:pt x="971915" y="102630"/>
                  </a:lnTo>
                  <a:lnTo>
                    <a:pt x="955684" y="102630"/>
                  </a:lnTo>
                  <a:cubicBezTo>
                    <a:pt x="940849" y="102630"/>
                    <a:pt x="929437" y="105549"/>
                    <a:pt x="921321" y="111386"/>
                  </a:cubicBezTo>
                  <a:cubicBezTo>
                    <a:pt x="913206" y="117223"/>
                    <a:pt x="909148" y="125725"/>
                    <a:pt x="909148" y="136638"/>
                  </a:cubicBezTo>
                  <a:cubicBezTo>
                    <a:pt x="909148" y="145901"/>
                    <a:pt x="912191" y="153388"/>
                    <a:pt x="918278" y="159225"/>
                  </a:cubicBezTo>
                  <a:cubicBezTo>
                    <a:pt x="924238" y="164935"/>
                    <a:pt x="932480" y="167727"/>
                    <a:pt x="942878" y="167727"/>
                  </a:cubicBezTo>
                  <a:cubicBezTo>
                    <a:pt x="956826" y="167727"/>
                    <a:pt x="967223" y="162651"/>
                    <a:pt x="974324" y="152373"/>
                  </a:cubicBezTo>
                  <a:cubicBezTo>
                    <a:pt x="975973" y="157321"/>
                    <a:pt x="978382" y="160874"/>
                    <a:pt x="981806" y="163285"/>
                  </a:cubicBezTo>
                  <a:cubicBezTo>
                    <a:pt x="985103" y="165570"/>
                    <a:pt x="989541" y="167092"/>
                    <a:pt x="994993" y="167727"/>
                  </a:cubicBezTo>
                  <a:lnTo>
                    <a:pt x="999178" y="155291"/>
                  </a:lnTo>
                  <a:cubicBezTo>
                    <a:pt x="996261" y="154149"/>
                    <a:pt x="994106" y="152626"/>
                    <a:pt x="992584" y="150596"/>
                  </a:cubicBezTo>
                  <a:cubicBezTo>
                    <a:pt x="991189" y="148693"/>
                    <a:pt x="990429" y="145520"/>
                    <a:pt x="990429" y="141333"/>
                  </a:cubicBezTo>
                  <a:moveTo>
                    <a:pt x="947062" y="154276"/>
                  </a:moveTo>
                  <a:cubicBezTo>
                    <a:pt x="941102" y="154276"/>
                    <a:pt x="936537" y="152753"/>
                    <a:pt x="933494" y="149581"/>
                  </a:cubicBezTo>
                  <a:cubicBezTo>
                    <a:pt x="930451" y="146409"/>
                    <a:pt x="928802" y="141840"/>
                    <a:pt x="928802" y="135623"/>
                  </a:cubicBezTo>
                  <a:cubicBezTo>
                    <a:pt x="928802" y="121538"/>
                    <a:pt x="938566" y="114558"/>
                    <a:pt x="958094" y="114558"/>
                  </a:cubicBezTo>
                  <a:lnTo>
                    <a:pt x="971915" y="114558"/>
                  </a:lnTo>
                  <a:lnTo>
                    <a:pt x="971915" y="138161"/>
                  </a:lnTo>
                  <a:cubicBezTo>
                    <a:pt x="965956" y="148946"/>
                    <a:pt x="957713" y="154276"/>
                    <a:pt x="947062" y="154276"/>
                  </a:cubicBezTo>
                  <a:moveTo>
                    <a:pt x="1126361" y="62278"/>
                  </a:moveTo>
                  <a:lnTo>
                    <a:pt x="1107087" y="152880"/>
                  </a:lnTo>
                  <a:lnTo>
                    <a:pt x="1087179" y="62278"/>
                  </a:lnTo>
                  <a:lnTo>
                    <a:pt x="1066637" y="62278"/>
                  </a:lnTo>
                  <a:lnTo>
                    <a:pt x="1045714" y="152880"/>
                  </a:lnTo>
                  <a:lnTo>
                    <a:pt x="1026694" y="62278"/>
                  </a:lnTo>
                  <a:lnTo>
                    <a:pt x="1008308" y="62278"/>
                  </a:lnTo>
                  <a:lnTo>
                    <a:pt x="1032907" y="165443"/>
                  </a:lnTo>
                  <a:lnTo>
                    <a:pt x="1057380" y="165443"/>
                  </a:lnTo>
                  <a:lnTo>
                    <a:pt x="1076401" y="78521"/>
                  </a:lnTo>
                  <a:lnTo>
                    <a:pt x="1094914" y="165443"/>
                  </a:lnTo>
                  <a:lnTo>
                    <a:pt x="1119894" y="165443"/>
                  </a:lnTo>
                  <a:lnTo>
                    <a:pt x="1143986" y="62278"/>
                  </a:lnTo>
                  <a:lnTo>
                    <a:pt x="1126361" y="62278"/>
                  </a:lnTo>
                  <a:moveTo>
                    <a:pt x="1384785" y="30555"/>
                  </a:moveTo>
                  <a:lnTo>
                    <a:pt x="1348392" y="30555"/>
                  </a:lnTo>
                  <a:lnTo>
                    <a:pt x="1348392" y="165443"/>
                  </a:lnTo>
                  <a:lnTo>
                    <a:pt x="1367539" y="165443"/>
                  </a:lnTo>
                  <a:lnTo>
                    <a:pt x="1367539" y="115954"/>
                  </a:lnTo>
                  <a:lnTo>
                    <a:pt x="1384911" y="115954"/>
                  </a:lnTo>
                  <a:cubicBezTo>
                    <a:pt x="1401142" y="115954"/>
                    <a:pt x="1414076" y="112274"/>
                    <a:pt x="1423840" y="105168"/>
                  </a:cubicBezTo>
                  <a:cubicBezTo>
                    <a:pt x="1433603" y="97935"/>
                    <a:pt x="1438422" y="87023"/>
                    <a:pt x="1438422" y="72176"/>
                  </a:cubicBezTo>
                  <a:cubicBezTo>
                    <a:pt x="1438422" y="58345"/>
                    <a:pt x="1433730" y="47939"/>
                    <a:pt x="1424473" y="40960"/>
                  </a:cubicBezTo>
                  <a:cubicBezTo>
                    <a:pt x="1415090" y="33981"/>
                    <a:pt x="1401903" y="30555"/>
                    <a:pt x="1384785" y="30555"/>
                  </a:cubicBezTo>
                  <a:moveTo>
                    <a:pt x="1384150" y="101235"/>
                  </a:moveTo>
                  <a:lnTo>
                    <a:pt x="1367539" y="101235"/>
                  </a:lnTo>
                  <a:lnTo>
                    <a:pt x="1367539" y="45021"/>
                  </a:lnTo>
                  <a:lnTo>
                    <a:pt x="1384531" y="45021"/>
                  </a:lnTo>
                  <a:cubicBezTo>
                    <a:pt x="1395309" y="45021"/>
                    <a:pt x="1403678" y="47178"/>
                    <a:pt x="1409511" y="51492"/>
                  </a:cubicBezTo>
                  <a:cubicBezTo>
                    <a:pt x="1415344" y="55807"/>
                    <a:pt x="1418260" y="62786"/>
                    <a:pt x="1418260" y="72430"/>
                  </a:cubicBezTo>
                  <a:cubicBezTo>
                    <a:pt x="1418260" y="83216"/>
                    <a:pt x="1415344" y="90829"/>
                    <a:pt x="1409511" y="94890"/>
                  </a:cubicBezTo>
                  <a:cubicBezTo>
                    <a:pt x="1403678" y="99077"/>
                    <a:pt x="1395182" y="101235"/>
                    <a:pt x="1384150" y="101235"/>
                  </a:cubicBezTo>
                  <a:moveTo>
                    <a:pt x="1533651" y="110752"/>
                  </a:moveTo>
                  <a:cubicBezTo>
                    <a:pt x="1533651" y="94890"/>
                    <a:pt x="1529973" y="82454"/>
                    <a:pt x="1522492" y="73445"/>
                  </a:cubicBezTo>
                  <a:cubicBezTo>
                    <a:pt x="1515011" y="64436"/>
                    <a:pt x="1504232" y="59867"/>
                    <a:pt x="1490157" y="59867"/>
                  </a:cubicBezTo>
                  <a:cubicBezTo>
                    <a:pt x="1481281" y="59867"/>
                    <a:pt x="1473419" y="62278"/>
                    <a:pt x="1466826" y="66973"/>
                  </a:cubicBezTo>
                  <a:cubicBezTo>
                    <a:pt x="1460232" y="71668"/>
                    <a:pt x="1455160" y="78140"/>
                    <a:pt x="1451609" y="86388"/>
                  </a:cubicBezTo>
                  <a:cubicBezTo>
                    <a:pt x="1448059" y="94763"/>
                    <a:pt x="1446283" y="104153"/>
                    <a:pt x="1446283" y="114939"/>
                  </a:cubicBezTo>
                  <a:cubicBezTo>
                    <a:pt x="1446283" y="131308"/>
                    <a:pt x="1450341" y="144251"/>
                    <a:pt x="1458583" y="153642"/>
                  </a:cubicBezTo>
                  <a:cubicBezTo>
                    <a:pt x="1466826" y="163032"/>
                    <a:pt x="1478238" y="167727"/>
                    <a:pt x="1492947" y="167727"/>
                  </a:cubicBezTo>
                  <a:cubicBezTo>
                    <a:pt x="1506388" y="167727"/>
                    <a:pt x="1518688" y="163539"/>
                    <a:pt x="1529846" y="154910"/>
                  </a:cubicBezTo>
                  <a:lnTo>
                    <a:pt x="1521858" y="144125"/>
                  </a:lnTo>
                  <a:cubicBezTo>
                    <a:pt x="1517166" y="147170"/>
                    <a:pt x="1512728" y="149454"/>
                    <a:pt x="1508417" y="150977"/>
                  </a:cubicBezTo>
                  <a:cubicBezTo>
                    <a:pt x="1504105" y="152373"/>
                    <a:pt x="1499541" y="153134"/>
                    <a:pt x="1494342" y="153134"/>
                  </a:cubicBezTo>
                  <a:cubicBezTo>
                    <a:pt x="1486353" y="153134"/>
                    <a:pt x="1479886" y="150469"/>
                    <a:pt x="1474814" y="145013"/>
                  </a:cubicBezTo>
                  <a:cubicBezTo>
                    <a:pt x="1469615" y="139683"/>
                    <a:pt x="1466699" y="131308"/>
                    <a:pt x="1465938" y="120015"/>
                  </a:cubicBezTo>
                  <a:lnTo>
                    <a:pt x="1533270" y="120015"/>
                  </a:lnTo>
                  <a:cubicBezTo>
                    <a:pt x="1533524" y="116842"/>
                    <a:pt x="1533651" y="113797"/>
                    <a:pt x="1533651" y="110752"/>
                  </a:cubicBezTo>
                  <a:moveTo>
                    <a:pt x="1515391" y="106691"/>
                  </a:moveTo>
                  <a:lnTo>
                    <a:pt x="1465938" y="106691"/>
                  </a:lnTo>
                  <a:cubicBezTo>
                    <a:pt x="1467206" y="84992"/>
                    <a:pt x="1475448" y="74206"/>
                    <a:pt x="1490538" y="74206"/>
                  </a:cubicBezTo>
                  <a:cubicBezTo>
                    <a:pt x="1498907" y="74206"/>
                    <a:pt x="1505120" y="76871"/>
                    <a:pt x="1509178" y="82201"/>
                  </a:cubicBezTo>
                  <a:cubicBezTo>
                    <a:pt x="1513362" y="87530"/>
                    <a:pt x="1515391" y="95398"/>
                    <a:pt x="1515391" y="105549"/>
                  </a:cubicBezTo>
                  <a:lnTo>
                    <a:pt x="1515391" y="106691"/>
                  </a:lnTo>
                  <a:moveTo>
                    <a:pt x="1601110" y="59867"/>
                  </a:moveTo>
                  <a:cubicBezTo>
                    <a:pt x="1594643" y="59867"/>
                    <a:pt x="1589063" y="61898"/>
                    <a:pt x="1584245" y="65704"/>
                  </a:cubicBezTo>
                  <a:cubicBezTo>
                    <a:pt x="1579426" y="69638"/>
                    <a:pt x="1575622" y="75475"/>
                    <a:pt x="1572833" y="83216"/>
                  </a:cubicBezTo>
                  <a:lnTo>
                    <a:pt x="1570931" y="62278"/>
                  </a:lnTo>
                  <a:lnTo>
                    <a:pt x="1555207" y="62278"/>
                  </a:lnTo>
                  <a:lnTo>
                    <a:pt x="1555207" y="165443"/>
                  </a:lnTo>
                  <a:lnTo>
                    <a:pt x="1573593" y="165443"/>
                  </a:lnTo>
                  <a:lnTo>
                    <a:pt x="1573593" y="106437"/>
                  </a:lnTo>
                  <a:cubicBezTo>
                    <a:pt x="1575876" y="96540"/>
                    <a:pt x="1579046" y="89307"/>
                    <a:pt x="1582977" y="84612"/>
                  </a:cubicBezTo>
                  <a:cubicBezTo>
                    <a:pt x="1587034" y="79917"/>
                    <a:pt x="1592360" y="77506"/>
                    <a:pt x="1598827" y="77506"/>
                  </a:cubicBezTo>
                  <a:cubicBezTo>
                    <a:pt x="1601744" y="77506"/>
                    <a:pt x="1604914" y="77886"/>
                    <a:pt x="1608084" y="78648"/>
                  </a:cubicBezTo>
                  <a:lnTo>
                    <a:pt x="1611507" y="61009"/>
                  </a:lnTo>
                  <a:cubicBezTo>
                    <a:pt x="1608211" y="60248"/>
                    <a:pt x="1604787" y="59867"/>
                    <a:pt x="1601110" y="59867"/>
                  </a:cubicBezTo>
                  <a:moveTo>
                    <a:pt x="1658171" y="59867"/>
                  </a:moveTo>
                  <a:cubicBezTo>
                    <a:pt x="1650943" y="59867"/>
                    <a:pt x="1644476" y="61136"/>
                    <a:pt x="1638643" y="63547"/>
                  </a:cubicBezTo>
                  <a:cubicBezTo>
                    <a:pt x="1632810" y="65958"/>
                    <a:pt x="1628245" y="69384"/>
                    <a:pt x="1624948" y="73699"/>
                  </a:cubicBezTo>
                  <a:cubicBezTo>
                    <a:pt x="1621778" y="78013"/>
                    <a:pt x="1620130" y="82962"/>
                    <a:pt x="1620130" y="88291"/>
                  </a:cubicBezTo>
                  <a:cubicBezTo>
                    <a:pt x="1620130" y="95778"/>
                    <a:pt x="1622666" y="101869"/>
                    <a:pt x="1627611" y="106691"/>
                  </a:cubicBezTo>
                  <a:cubicBezTo>
                    <a:pt x="1632683" y="111513"/>
                    <a:pt x="1640799" y="115320"/>
                    <a:pt x="1651957" y="118238"/>
                  </a:cubicBezTo>
                  <a:cubicBezTo>
                    <a:pt x="1658932" y="120015"/>
                    <a:pt x="1664257" y="121791"/>
                    <a:pt x="1667808" y="123441"/>
                  </a:cubicBezTo>
                  <a:cubicBezTo>
                    <a:pt x="1671358" y="125091"/>
                    <a:pt x="1673894" y="126994"/>
                    <a:pt x="1675416" y="129151"/>
                  </a:cubicBezTo>
                  <a:cubicBezTo>
                    <a:pt x="1676937" y="131308"/>
                    <a:pt x="1677698" y="134100"/>
                    <a:pt x="1677698" y="137653"/>
                  </a:cubicBezTo>
                  <a:cubicBezTo>
                    <a:pt x="1677698" y="142475"/>
                    <a:pt x="1675543" y="146282"/>
                    <a:pt x="1671485" y="149073"/>
                  </a:cubicBezTo>
                  <a:cubicBezTo>
                    <a:pt x="1667427" y="151865"/>
                    <a:pt x="1661975" y="153261"/>
                    <a:pt x="1655001" y="153261"/>
                  </a:cubicBezTo>
                  <a:cubicBezTo>
                    <a:pt x="1644096" y="153261"/>
                    <a:pt x="1634205" y="149962"/>
                    <a:pt x="1625329" y="143363"/>
                  </a:cubicBezTo>
                  <a:lnTo>
                    <a:pt x="1615438" y="154276"/>
                  </a:lnTo>
                  <a:cubicBezTo>
                    <a:pt x="1626090" y="163285"/>
                    <a:pt x="1639404" y="167727"/>
                    <a:pt x="1655381" y="167727"/>
                  </a:cubicBezTo>
                  <a:cubicBezTo>
                    <a:pt x="1667047" y="167727"/>
                    <a:pt x="1676811" y="165062"/>
                    <a:pt x="1684926" y="159732"/>
                  </a:cubicBezTo>
                  <a:cubicBezTo>
                    <a:pt x="1693042" y="154403"/>
                    <a:pt x="1697099" y="146662"/>
                    <a:pt x="1697099" y="136511"/>
                  </a:cubicBezTo>
                  <a:cubicBezTo>
                    <a:pt x="1697099" y="127882"/>
                    <a:pt x="1694183" y="121030"/>
                    <a:pt x="1688349" y="116081"/>
                  </a:cubicBezTo>
                  <a:cubicBezTo>
                    <a:pt x="1682517" y="111132"/>
                    <a:pt x="1673767" y="107199"/>
                    <a:pt x="1661975" y="104280"/>
                  </a:cubicBezTo>
                  <a:cubicBezTo>
                    <a:pt x="1653479" y="102123"/>
                    <a:pt x="1647519" y="99839"/>
                    <a:pt x="1644222" y="97428"/>
                  </a:cubicBezTo>
                  <a:cubicBezTo>
                    <a:pt x="1640925" y="95144"/>
                    <a:pt x="1639404" y="91844"/>
                    <a:pt x="1639404" y="87657"/>
                  </a:cubicBezTo>
                  <a:cubicBezTo>
                    <a:pt x="1639404" y="83470"/>
                    <a:pt x="1641052" y="80170"/>
                    <a:pt x="1644603" y="77759"/>
                  </a:cubicBezTo>
                  <a:cubicBezTo>
                    <a:pt x="1648026" y="75348"/>
                    <a:pt x="1652718" y="74206"/>
                    <a:pt x="1658805" y="74206"/>
                  </a:cubicBezTo>
                  <a:cubicBezTo>
                    <a:pt x="1663623" y="74206"/>
                    <a:pt x="1668188" y="74968"/>
                    <a:pt x="1672499" y="76364"/>
                  </a:cubicBezTo>
                  <a:cubicBezTo>
                    <a:pt x="1676811" y="77759"/>
                    <a:pt x="1681502" y="80043"/>
                    <a:pt x="1686194" y="82962"/>
                  </a:cubicBezTo>
                  <a:lnTo>
                    <a:pt x="1694056" y="71668"/>
                  </a:lnTo>
                  <a:cubicBezTo>
                    <a:pt x="1688857" y="67735"/>
                    <a:pt x="1683404" y="64816"/>
                    <a:pt x="1677698" y="62786"/>
                  </a:cubicBezTo>
                  <a:cubicBezTo>
                    <a:pt x="1671865" y="60883"/>
                    <a:pt x="1665398" y="59867"/>
                    <a:pt x="1658171" y="59867"/>
                  </a:cubicBezTo>
                  <a:moveTo>
                    <a:pt x="1758852" y="59867"/>
                  </a:moveTo>
                  <a:cubicBezTo>
                    <a:pt x="1748961" y="59867"/>
                    <a:pt x="1740466" y="62151"/>
                    <a:pt x="1733365" y="66593"/>
                  </a:cubicBezTo>
                  <a:cubicBezTo>
                    <a:pt x="1726264" y="71161"/>
                    <a:pt x="1720811" y="77506"/>
                    <a:pt x="1717134" y="85627"/>
                  </a:cubicBezTo>
                  <a:cubicBezTo>
                    <a:pt x="1713330" y="93748"/>
                    <a:pt x="1711555" y="103265"/>
                    <a:pt x="1711555" y="113924"/>
                  </a:cubicBezTo>
                  <a:cubicBezTo>
                    <a:pt x="1711555" y="130547"/>
                    <a:pt x="1715612" y="143617"/>
                    <a:pt x="1723981" y="153261"/>
                  </a:cubicBezTo>
                  <a:cubicBezTo>
                    <a:pt x="1732223" y="162905"/>
                    <a:pt x="1743763" y="167727"/>
                    <a:pt x="1758598" y="167727"/>
                  </a:cubicBezTo>
                  <a:cubicBezTo>
                    <a:pt x="1768362" y="167727"/>
                    <a:pt x="1776858" y="165570"/>
                    <a:pt x="1783832" y="161001"/>
                  </a:cubicBezTo>
                  <a:cubicBezTo>
                    <a:pt x="1790933" y="156560"/>
                    <a:pt x="1796385" y="150215"/>
                    <a:pt x="1800063" y="142094"/>
                  </a:cubicBezTo>
                  <a:cubicBezTo>
                    <a:pt x="1803867" y="133846"/>
                    <a:pt x="1805769" y="124456"/>
                    <a:pt x="1805769" y="113797"/>
                  </a:cubicBezTo>
                  <a:cubicBezTo>
                    <a:pt x="1805769" y="97174"/>
                    <a:pt x="1801584" y="84104"/>
                    <a:pt x="1793469" y="74333"/>
                  </a:cubicBezTo>
                  <a:cubicBezTo>
                    <a:pt x="1785227" y="64689"/>
                    <a:pt x="1773688" y="59867"/>
                    <a:pt x="1758852" y="59867"/>
                  </a:cubicBezTo>
                  <a:moveTo>
                    <a:pt x="1758852" y="74333"/>
                  </a:moveTo>
                  <a:cubicBezTo>
                    <a:pt x="1776858" y="74333"/>
                    <a:pt x="1785861" y="87530"/>
                    <a:pt x="1785861" y="113797"/>
                  </a:cubicBezTo>
                  <a:cubicBezTo>
                    <a:pt x="1785861" y="140064"/>
                    <a:pt x="1776858" y="153261"/>
                    <a:pt x="1758598" y="153261"/>
                  </a:cubicBezTo>
                  <a:cubicBezTo>
                    <a:pt x="1740466" y="153261"/>
                    <a:pt x="1731336" y="140191"/>
                    <a:pt x="1731336" y="113924"/>
                  </a:cubicBezTo>
                  <a:cubicBezTo>
                    <a:pt x="1731336" y="87530"/>
                    <a:pt x="1740466" y="74333"/>
                    <a:pt x="1758852" y="74333"/>
                  </a:cubicBezTo>
                  <a:moveTo>
                    <a:pt x="1873862" y="59867"/>
                  </a:moveTo>
                  <a:cubicBezTo>
                    <a:pt x="1867268" y="59867"/>
                    <a:pt x="1861055" y="61517"/>
                    <a:pt x="1855602" y="64562"/>
                  </a:cubicBezTo>
                  <a:cubicBezTo>
                    <a:pt x="1850023" y="67735"/>
                    <a:pt x="1845331" y="72049"/>
                    <a:pt x="1841654" y="77506"/>
                  </a:cubicBezTo>
                  <a:lnTo>
                    <a:pt x="1840006" y="62278"/>
                  </a:lnTo>
                  <a:lnTo>
                    <a:pt x="1824155" y="62278"/>
                  </a:lnTo>
                  <a:lnTo>
                    <a:pt x="1824155" y="165443"/>
                  </a:lnTo>
                  <a:lnTo>
                    <a:pt x="1842668" y="165443"/>
                  </a:lnTo>
                  <a:lnTo>
                    <a:pt x="1842668" y="92225"/>
                  </a:lnTo>
                  <a:cubicBezTo>
                    <a:pt x="1846346" y="86388"/>
                    <a:pt x="1850404" y="81820"/>
                    <a:pt x="1854715" y="78648"/>
                  </a:cubicBezTo>
                  <a:cubicBezTo>
                    <a:pt x="1858899" y="75602"/>
                    <a:pt x="1863845" y="73953"/>
                    <a:pt x="1869550" y="73953"/>
                  </a:cubicBezTo>
                  <a:cubicBezTo>
                    <a:pt x="1875003" y="73953"/>
                    <a:pt x="1879061" y="75475"/>
                    <a:pt x="1881977" y="78521"/>
                  </a:cubicBezTo>
                  <a:cubicBezTo>
                    <a:pt x="1884767" y="81439"/>
                    <a:pt x="1886162" y="86642"/>
                    <a:pt x="1886162" y="94002"/>
                  </a:cubicBezTo>
                  <a:lnTo>
                    <a:pt x="1886162" y="165443"/>
                  </a:lnTo>
                  <a:lnTo>
                    <a:pt x="1904548" y="165443"/>
                  </a:lnTo>
                  <a:lnTo>
                    <a:pt x="1904548" y="91464"/>
                  </a:lnTo>
                  <a:cubicBezTo>
                    <a:pt x="1904548" y="81566"/>
                    <a:pt x="1901885" y="73953"/>
                    <a:pt x="1896433" y="68369"/>
                  </a:cubicBezTo>
                  <a:cubicBezTo>
                    <a:pt x="1890980" y="62659"/>
                    <a:pt x="1883499" y="59867"/>
                    <a:pt x="1873862" y="59867"/>
                  </a:cubicBezTo>
                  <a:moveTo>
                    <a:pt x="2000791" y="141333"/>
                  </a:moveTo>
                  <a:lnTo>
                    <a:pt x="2000791" y="94129"/>
                  </a:lnTo>
                  <a:cubicBezTo>
                    <a:pt x="2000791" y="83216"/>
                    <a:pt x="1997748" y="74714"/>
                    <a:pt x="1991534" y="68750"/>
                  </a:cubicBezTo>
                  <a:cubicBezTo>
                    <a:pt x="1985448" y="62913"/>
                    <a:pt x="1976191" y="59867"/>
                    <a:pt x="1963765" y="59867"/>
                  </a:cubicBezTo>
                  <a:cubicBezTo>
                    <a:pt x="1952479" y="59867"/>
                    <a:pt x="1940306" y="62278"/>
                    <a:pt x="1927246" y="66973"/>
                  </a:cubicBezTo>
                  <a:lnTo>
                    <a:pt x="1931811" y="80043"/>
                  </a:lnTo>
                  <a:cubicBezTo>
                    <a:pt x="1943096" y="76364"/>
                    <a:pt x="1952606" y="74587"/>
                    <a:pt x="1960341" y="74587"/>
                  </a:cubicBezTo>
                  <a:cubicBezTo>
                    <a:pt x="1967822" y="74587"/>
                    <a:pt x="1973402" y="76110"/>
                    <a:pt x="1976952" y="79282"/>
                  </a:cubicBezTo>
                  <a:cubicBezTo>
                    <a:pt x="1980503" y="82454"/>
                    <a:pt x="1982405" y="87657"/>
                    <a:pt x="1982405" y="94890"/>
                  </a:cubicBezTo>
                  <a:lnTo>
                    <a:pt x="1982405" y="102630"/>
                  </a:lnTo>
                  <a:lnTo>
                    <a:pt x="1966174" y="102630"/>
                  </a:lnTo>
                  <a:cubicBezTo>
                    <a:pt x="1951338" y="102630"/>
                    <a:pt x="1939799" y="105549"/>
                    <a:pt x="1931684" y="111386"/>
                  </a:cubicBezTo>
                  <a:cubicBezTo>
                    <a:pt x="1923695" y="117223"/>
                    <a:pt x="1919638" y="125725"/>
                    <a:pt x="1919638" y="136638"/>
                  </a:cubicBezTo>
                  <a:cubicBezTo>
                    <a:pt x="1919638" y="145901"/>
                    <a:pt x="1922681" y="153388"/>
                    <a:pt x="1928640" y="159225"/>
                  </a:cubicBezTo>
                  <a:cubicBezTo>
                    <a:pt x="1934600" y="164935"/>
                    <a:pt x="1942842" y="167727"/>
                    <a:pt x="1953240" y="167727"/>
                  </a:cubicBezTo>
                  <a:cubicBezTo>
                    <a:pt x="1967189" y="167727"/>
                    <a:pt x="1977713" y="162651"/>
                    <a:pt x="1984814" y="152373"/>
                  </a:cubicBezTo>
                  <a:cubicBezTo>
                    <a:pt x="1986335" y="157321"/>
                    <a:pt x="1988872" y="160874"/>
                    <a:pt x="1992169" y="163285"/>
                  </a:cubicBezTo>
                  <a:cubicBezTo>
                    <a:pt x="1995465" y="165570"/>
                    <a:pt x="1999903" y="167092"/>
                    <a:pt x="2005356" y="167727"/>
                  </a:cubicBezTo>
                  <a:lnTo>
                    <a:pt x="2009667" y="155291"/>
                  </a:lnTo>
                  <a:cubicBezTo>
                    <a:pt x="2006624" y="154149"/>
                    <a:pt x="2004469" y="152626"/>
                    <a:pt x="2002947" y="150596"/>
                  </a:cubicBezTo>
                  <a:cubicBezTo>
                    <a:pt x="2001552" y="148693"/>
                    <a:pt x="2000791" y="145520"/>
                    <a:pt x="2000791" y="141333"/>
                  </a:cubicBezTo>
                  <a:moveTo>
                    <a:pt x="1957551" y="154276"/>
                  </a:moveTo>
                  <a:cubicBezTo>
                    <a:pt x="1951465" y="154276"/>
                    <a:pt x="1946900" y="152753"/>
                    <a:pt x="1943857" y="149581"/>
                  </a:cubicBezTo>
                  <a:cubicBezTo>
                    <a:pt x="1940813" y="146409"/>
                    <a:pt x="1939292" y="141840"/>
                    <a:pt x="1939292" y="135623"/>
                  </a:cubicBezTo>
                  <a:cubicBezTo>
                    <a:pt x="1939292" y="121538"/>
                    <a:pt x="1949056" y="114558"/>
                    <a:pt x="1968583" y="114558"/>
                  </a:cubicBezTo>
                  <a:lnTo>
                    <a:pt x="1982405" y="114558"/>
                  </a:lnTo>
                  <a:lnTo>
                    <a:pt x="1982405" y="138161"/>
                  </a:lnTo>
                  <a:cubicBezTo>
                    <a:pt x="1976318" y="148946"/>
                    <a:pt x="1968076" y="154276"/>
                    <a:pt x="1957551" y="154276"/>
                  </a:cubicBezTo>
                  <a:moveTo>
                    <a:pt x="2049737" y="167727"/>
                  </a:moveTo>
                  <a:cubicBezTo>
                    <a:pt x="2055063" y="167727"/>
                    <a:pt x="2059881" y="166585"/>
                    <a:pt x="2064319" y="164301"/>
                  </a:cubicBezTo>
                  <a:lnTo>
                    <a:pt x="2059501" y="151738"/>
                  </a:lnTo>
                  <a:cubicBezTo>
                    <a:pt x="2057599" y="152500"/>
                    <a:pt x="2055316" y="152880"/>
                    <a:pt x="2052780" y="152880"/>
                  </a:cubicBezTo>
                  <a:cubicBezTo>
                    <a:pt x="2050371" y="152880"/>
                    <a:pt x="2048596" y="152246"/>
                    <a:pt x="2047581" y="150977"/>
                  </a:cubicBezTo>
                  <a:cubicBezTo>
                    <a:pt x="2046567" y="149581"/>
                    <a:pt x="2046060" y="147551"/>
                    <a:pt x="2046060" y="144632"/>
                  </a:cubicBezTo>
                  <a:lnTo>
                    <a:pt x="2046060" y="18627"/>
                  </a:lnTo>
                  <a:lnTo>
                    <a:pt x="2027673" y="20784"/>
                  </a:lnTo>
                  <a:lnTo>
                    <a:pt x="2027673" y="145013"/>
                  </a:lnTo>
                  <a:cubicBezTo>
                    <a:pt x="2027673" y="152246"/>
                    <a:pt x="2029575" y="157829"/>
                    <a:pt x="2033633" y="161763"/>
                  </a:cubicBezTo>
                  <a:cubicBezTo>
                    <a:pt x="2037564" y="165823"/>
                    <a:pt x="2042890" y="167727"/>
                    <a:pt x="2049737" y="167727"/>
                  </a:cubicBezTo>
                  <a:moveTo>
                    <a:pt x="2129496" y="30555"/>
                  </a:moveTo>
                  <a:lnTo>
                    <a:pt x="2129496" y="165443"/>
                  </a:lnTo>
                  <a:lnTo>
                    <a:pt x="2203041" y="165443"/>
                  </a:lnTo>
                  <a:lnTo>
                    <a:pt x="2205324" y="149200"/>
                  </a:lnTo>
                  <a:lnTo>
                    <a:pt x="2148516" y="149200"/>
                  </a:lnTo>
                  <a:lnTo>
                    <a:pt x="2148516" y="30555"/>
                  </a:lnTo>
                  <a:lnTo>
                    <a:pt x="2129496" y="30555"/>
                  </a:lnTo>
                  <a:moveTo>
                    <a:pt x="2297509" y="141333"/>
                  </a:moveTo>
                  <a:lnTo>
                    <a:pt x="2297509" y="94129"/>
                  </a:lnTo>
                  <a:cubicBezTo>
                    <a:pt x="2297509" y="83216"/>
                    <a:pt x="2294466" y="74714"/>
                    <a:pt x="2288253" y="68750"/>
                  </a:cubicBezTo>
                  <a:cubicBezTo>
                    <a:pt x="2282166" y="62913"/>
                    <a:pt x="2272909" y="59867"/>
                    <a:pt x="2260483" y="59867"/>
                  </a:cubicBezTo>
                  <a:cubicBezTo>
                    <a:pt x="2249197" y="59867"/>
                    <a:pt x="2237024" y="62278"/>
                    <a:pt x="2223964" y="66973"/>
                  </a:cubicBezTo>
                  <a:lnTo>
                    <a:pt x="2228528" y="80043"/>
                  </a:lnTo>
                  <a:cubicBezTo>
                    <a:pt x="2239814" y="76364"/>
                    <a:pt x="2249197" y="74587"/>
                    <a:pt x="2257059" y="74587"/>
                  </a:cubicBezTo>
                  <a:cubicBezTo>
                    <a:pt x="2264540" y="74587"/>
                    <a:pt x="2269993" y="76110"/>
                    <a:pt x="2273670" y="79282"/>
                  </a:cubicBezTo>
                  <a:cubicBezTo>
                    <a:pt x="2277221" y="82454"/>
                    <a:pt x="2279123" y="87657"/>
                    <a:pt x="2279123" y="94890"/>
                  </a:cubicBezTo>
                  <a:lnTo>
                    <a:pt x="2279123" y="102630"/>
                  </a:lnTo>
                  <a:lnTo>
                    <a:pt x="2262765" y="102630"/>
                  </a:lnTo>
                  <a:cubicBezTo>
                    <a:pt x="2247929" y="102630"/>
                    <a:pt x="2236517" y="105549"/>
                    <a:pt x="2228402" y="111386"/>
                  </a:cubicBezTo>
                  <a:cubicBezTo>
                    <a:pt x="2220413" y="117223"/>
                    <a:pt x="2216356" y="125725"/>
                    <a:pt x="2216356" y="136638"/>
                  </a:cubicBezTo>
                  <a:cubicBezTo>
                    <a:pt x="2216356" y="145901"/>
                    <a:pt x="2219272" y="153388"/>
                    <a:pt x="2225358" y="159225"/>
                  </a:cubicBezTo>
                  <a:cubicBezTo>
                    <a:pt x="2231318" y="164935"/>
                    <a:pt x="2239560" y="167727"/>
                    <a:pt x="2249958" y="167727"/>
                  </a:cubicBezTo>
                  <a:cubicBezTo>
                    <a:pt x="2263906" y="167727"/>
                    <a:pt x="2274431" y="162651"/>
                    <a:pt x="2281532" y="152373"/>
                  </a:cubicBezTo>
                  <a:cubicBezTo>
                    <a:pt x="2283054" y="157321"/>
                    <a:pt x="2285590" y="160874"/>
                    <a:pt x="2288887" y="163285"/>
                  </a:cubicBezTo>
                  <a:cubicBezTo>
                    <a:pt x="2292184" y="165570"/>
                    <a:pt x="2296621" y="167092"/>
                    <a:pt x="2302074" y="167727"/>
                  </a:cubicBezTo>
                  <a:lnTo>
                    <a:pt x="2306385" y="155291"/>
                  </a:lnTo>
                  <a:cubicBezTo>
                    <a:pt x="2303342" y="154149"/>
                    <a:pt x="2301186" y="152626"/>
                    <a:pt x="2299665" y="150596"/>
                  </a:cubicBezTo>
                  <a:cubicBezTo>
                    <a:pt x="2298270" y="148693"/>
                    <a:pt x="2297509" y="145520"/>
                    <a:pt x="2297509" y="141333"/>
                  </a:cubicBezTo>
                  <a:moveTo>
                    <a:pt x="2254143" y="154276"/>
                  </a:moveTo>
                  <a:cubicBezTo>
                    <a:pt x="2248183" y="154276"/>
                    <a:pt x="2243618" y="152753"/>
                    <a:pt x="2240575" y="149581"/>
                  </a:cubicBezTo>
                  <a:cubicBezTo>
                    <a:pt x="2237532" y="146409"/>
                    <a:pt x="2236010" y="141840"/>
                    <a:pt x="2236010" y="135623"/>
                  </a:cubicBezTo>
                  <a:cubicBezTo>
                    <a:pt x="2236010" y="121538"/>
                    <a:pt x="2245774" y="114558"/>
                    <a:pt x="2265175" y="114558"/>
                  </a:cubicBezTo>
                  <a:lnTo>
                    <a:pt x="2279123" y="114558"/>
                  </a:lnTo>
                  <a:lnTo>
                    <a:pt x="2279123" y="138161"/>
                  </a:lnTo>
                  <a:cubicBezTo>
                    <a:pt x="2273036" y="148946"/>
                    <a:pt x="2264794" y="154276"/>
                    <a:pt x="2254143" y="154276"/>
                  </a:cubicBezTo>
                  <a:moveTo>
                    <a:pt x="2433441" y="62278"/>
                  </a:moveTo>
                  <a:lnTo>
                    <a:pt x="2414168" y="152880"/>
                  </a:lnTo>
                  <a:lnTo>
                    <a:pt x="2394386" y="62278"/>
                  </a:lnTo>
                  <a:lnTo>
                    <a:pt x="2373718" y="62278"/>
                  </a:lnTo>
                  <a:lnTo>
                    <a:pt x="2352795" y="152880"/>
                  </a:lnTo>
                  <a:lnTo>
                    <a:pt x="2333775" y="62278"/>
                  </a:lnTo>
                  <a:lnTo>
                    <a:pt x="2315388" y="62278"/>
                  </a:lnTo>
                  <a:lnTo>
                    <a:pt x="2339988" y="165443"/>
                  </a:lnTo>
                  <a:lnTo>
                    <a:pt x="2364461" y="165443"/>
                  </a:lnTo>
                  <a:lnTo>
                    <a:pt x="2383481" y="78521"/>
                  </a:lnTo>
                  <a:lnTo>
                    <a:pt x="2401995" y="165443"/>
                  </a:lnTo>
                  <a:lnTo>
                    <a:pt x="2426974" y="165443"/>
                  </a:lnTo>
                  <a:lnTo>
                    <a:pt x="2451067" y="62278"/>
                  </a:lnTo>
                  <a:lnTo>
                    <a:pt x="2433441" y="62278"/>
                  </a:lnTo>
                  <a:moveTo>
                    <a:pt x="2655600" y="165443"/>
                  </a:moveTo>
                  <a:lnTo>
                    <a:pt x="2674620" y="165443"/>
                  </a:lnTo>
                  <a:lnTo>
                    <a:pt x="2674620" y="30555"/>
                  </a:lnTo>
                  <a:lnTo>
                    <a:pt x="2655600" y="30555"/>
                  </a:lnTo>
                  <a:lnTo>
                    <a:pt x="2655600" y="165443"/>
                  </a:lnTo>
                  <a:moveTo>
                    <a:pt x="2747405" y="59867"/>
                  </a:moveTo>
                  <a:cubicBezTo>
                    <a:pt x="2740684" y="59867"/>
                    <a:pt x="2734597" y="61517"/>
                    <a:pt x="2729018" y="64562"/>
                  </a:cubicBezTo>
                  <a:cubicBezTo>
                    <a:pt x="2723439" y="67735"/>
                    <a:pt x="2718874" y="72049"/>
                    <a:pt x="2715070" y="77506"/>
                  </a:cubicBezTo>
                  <a:lnTo>
                    <a:pt x="2713548" y="62278"/>
                  </a:lnTo>
                  <a:lnTo>
                    <a:pt x="2697698" y="62278"/>
                  </a:lnTo>
                  <a:lnTo>
                    <a:pt x="2697698" y="165443"/>
                  </a:lnTo>
                  <a:lnTo>
                    <a:pt x="2716084" y="165443"/>
                  </a:lnTo>
                  <a:lnTo>
                    <a:pt x="2716084" y="92225"/>
                  </a:lnTo>
                  <a:cubicBezTo>
                    <a:pt x="2719888" y="86388"/>
                    <a:pt x="2723819" y="81820"/>
                    <a:pt x="2728130" y="78648"/>
                  </a:cubicBezTo>
                  <a:cubicBezTo>
                    <a:pt x="2732442" y="75602"/>
                    <a:pt x="2737387" y="73953"/>
                    <a:pt x="2742966" y="73953"/>
                  </a:cubicBezTo>
                  <a:cubicBezTo>
                    <a:pt x="2748419" y="73953"/>
                    <a:pt x="2752604" y="75475"/>
                    <a:pt x="2755393" y="78521"/>
                  </a:cubicBezTo>
                  <a:cubicBezTo>
                    <a:pt x="2758183" y="81439"/>
                    <a:pt x="2759578" y="86642"/>
                    <a:pt x="2759578" y="94002"/>
                  </a:cubicBezTo>
                  <a:lnTo>
                    <a:pt x="2759578" y="165443"/>
                  </a:lnTo>
                  <a:lnTo>
                    <a:pt x="2778091" y="165443"/>
                  </a:lnTo>
                  <a:lnTo>
                    <a:pt x="2778091" y="91464"/>
                  </a:lnTo>
                  <a:cubicBezTo>
                    <a:pt x="2778091" y="81566"/>
                    <a:pt x="2775301" y="73953"/>
                    <a:pt x="2769975" y="68369"/>
                  </a:cubicBezTo>
                  <a:cubicBezTo>
                    <a:pt x="2764523" y="62659"/>
                    <a:pt x="2757042" y="59867"/>
                    <a:pt x="2747405" y="59867"/>
                  </a:cubicBezTo>
                  <a:moveTo>
                    <a:pt x="2863809" y="62278"/>
                  </a:moveTo>
                  <a:lnTo>
                    <a:pt x="2836420" y="149327"/>
                  </a:lnTo>
                  <a:lnTo>
                    <a:pt x="2808777" y="62278"/>
                  </a:lnTo>
                  <a:lnTo>
                    <a:pt x="2788742" y="62278"/>
                  </a:lnTo>
                  <a:lnTo>
                    <a:pt x="2825135" y="165443"/>
                  </a:lnTo>
                  <a:lnTo>
                    <a:pt x="2847452" y="165443"/>
                  </a:lnTo>
                  <a:lnTo>
                    <a:pt x="2883337" y="62278"/>
                  </a:lnTo>
                  <a:lnTo>
                    <a:pt x="2863809" y="62278"/>
                  </a:lnTo>
                  <a:moveTo>
                    <a:pt x="2975268" y="110752"/>
                  </a:moveTo>
                  <a:cubicBezTo>
                    <a:pt x="2975268" y="94890"/>
                    <a:pt x="2971591" y="82454"/>
                    <a:pt x="2964110" y="73445"/>
                  </a:cubicBezTo>
                  <a:cubicBezTo>
                    <a:pt x="2956629" y="64436"/>
                    <a:pt x="2945851" y="59867"/>
                    <a:pt x="2931776" y="59867"/>
                  </a:cubicBezTo>
                  <a:cubicBezTo>
                    <a:pt x="2922899" y="59867"/>
                    <a:pt x="2915038" y="62278"/>
                    <a:pt x="2908444" y="66973"/>
                  </a:cubicBezTo>
                  <a:cubicBezTo>
                    <a:pt x="2901850" y="71668"/>
                    <a:pt x="2896778" y="78140"/>
                    <a:pt x="2893228" y="86388"/>
                  </a:cubicBezTo>
                  <a:cubicBezTo>
                    <a:pt x="2889677" y="94763"/>
                    <a:pt x="2887902" y="104153"/>
                    <a:pt x="2887902" y="114939"/>
                  </a:cubicBezTo>
                  <a:cubicBezTo>
                    <a:pt x="2887902" y="131308"/>
                    <a:pt x="2892086" y="144251"/>
                    <a:pt x="2900202" y="153642"/>
                  </a:cubicBezTo>
                  <a:cubicBezTo>
                    <a:pt x="2908444" y="163032"/>
                    <a:pt x="2919983" y="167727"/>
                    <a:pt x="2934565" y="167727"/>
                  </a:cubicBezTo>
                  <a:cubicBezTo>
                    <a:pt x="2948006" y="167727"/>
                    <a:pt x="2960306" y="163539"/>
                    <a:pt x="2971465" y="154910"/>
                  </a:cubicBezTo>
                  <a:lnTo>
                    <a:pt x="2963476" y="144125"/>
                  </a:lnTo>
                  <a:cubicBezTo>
                    <a:pt x="2958784" y="147170"/>
                    <a:pt x="2954346" y="149454"/>
                    <a:pt x="2950035" y="150977"/>
                  </a:cubicBezTo>
                  <a:cubicBezTo>
                    <a:pt x="2945724" y="152373"/>
                    <a:pt x="2941159" y="153134"/>
                    <a:pt x="2936087" y="153134"/>
                  </a:cubicBezTo>
                  <a:cubicBezTo>
                    <a:pt x="2927971" y="153134"/>
                    <a:pt x="2921504" y="150469"/>
                    <a:pt x="2916432" y="145013"/>
                  </a:cubicBezTo>
                  <a:cubicBezTo>
                    <a:pt x="2911360" y="139683"/>
                    <a:pt x="2908317" y="131308"/>
                    <a:pt x="2907556" y="120015"/>
                  </a:cubicBezTo>
                  <a:lnTo>
                    <a:pt x="2974888" y="120015"/>
                  </a:lnTo>
                  <a:cubicBezTo>
                    <a:pt x="2975142" y="116842"/>
                    <a:pt x="2975268" y="113797"/>
                    <a:pt x="2975268" y="110752"/>
                  </a:cubicBezTo>
                  <a:moveTo>
                    <a:pt x="2957136" y="106691"/>
                  </a:moveTo>
                  <a:lnTo>
                    <a:pt x="2907556" y="106691"/>
                  </a:lnTo>
                  <a:cubicBezTo>
                    <a:pt x="2908951" y="84992"/>
                    <a:pt x="2917067" y="74206"/>
                    <a:pt x="2932283" y="74206"/>
                  </a:cubicBezTo>
                  <a:cubicBezTo>
                    <a:pt x="2940525" y="74206"/>
                    <a:pt x="2946738" y="76871"/>
                    <a:pt x="2950923" y="82201"/>
                  </a:cubicBezTo>
                  <a:cubicBezTo>
                    <a:pt x="2954980" y="87530"/>
                    <a:pt x="2957136" y="95398"/>
                    <a:pt x="2957136" y="105549"/>
                  </a:cubicBezTo>
                  <a:lnTo>
                    <a:pt x="2957136" y="106691"/>
                  </a:lnTo>
                  <a:moveTo>
                    <a:pt x="3029413" y="59867"/>
                  </a:moveTo>
                  <a:cubicBezTo>
                    <a:pt x="3022186" y="59867"/>
                    <a:pt x="3015718" y="61136"/>
                    <a:pt x="3009886" y="63547"/>
                  </a:cubicBezTo>
                  <a:cubicBezTo>
                    <a:pt x="3004053" y="65958"/>
                    <a:pt x="2999488" y="69384"/>
                    <a:pt x="2996318" y="73699"/>
                  </a:cubicBezTo>
                  <a:cubicBezTo>
                    <a:pt x="2993021" y="78013"/>
                    <a:pt x="2991373" y="82962"/>
                    <a:pt x="2991373" y="88291"/>
                  </a:cubicBezTo>
                  <a:cubicBezTo>
                    <a:pt x="2991373" y="95778"/>
                    <a:pt x="2993909" y="101869"/>
                    <a:pt x="2998854" y="106691"/>
                  </a:cubicBezTo>
                  <a:cubicBezTo>
                    <a:pt x="3003926" y="111513"/>
                    <a:pt x="3012041" y="115320"/>
                    <a:pt x="3023200" y="118238"/>
                  </a:cubicBezTo>
                  <a:cubicBezTo>
                    <a:pt x="3030174" y="120015"/>
                    <a:pt x="3035500" y="121791"/>
                    <a:pt x="3039050" y="123441"/>
                  </a:cubicBezTo>
                  <a:cubicBezTo>
                    <a:pt x="3042727" y="125091"/>
                    <a:pt x="3045264" y="126994"/>
                    <a:pt x="3046658" y="129151"/>
                  </a:cubicBezTo>
                  <a:cubicBezTo>
                    <a:pt x="3048180" y="131308"/>
                    <a:pt x="3048941" y="134100"/>
                    <a:pt x="3048941" y="137653"/>
                  </a:cubicBezTo>
                  <a:cubicBezTo>
                    <a:pt x="3048941" y="142475"/>
                    <a:pt x="3046912" y="146282"/>
                    <a:pt x="3042727" y="149073"/>
                  </a:cubicBezTo>
                  <a:cubicBezTo>
                    <a:pt x="3038670" y="151865"/>
                    <a:pt x="3033217" y="153261"/>
                    <a:pt x="3026243" y="153261"/>
                  </a:cubicBezTo>
                  <a:cubicBezTo>
                    <a:pt x="3015465" y="153261"/>
                    <a:pt x="3005574" y="149962"/>
                    <a:pt x="2996572" y="143363"/>
                  </a:cubicBezTo>
                  <a:lnTo>
                    <a:pt x="2986808" y="154276"/>
                  </a:lnTo>
                  <a:cubicBezTo>
                    <a:pt x="2997333" y="163285"/>
                    <a:pt x="3010647" y="167727"/>
                    <a:pt x="3026624" y="167727"/>
                  </a:cubicBezTo>
                  <a:cubicBezTo>
                    <a:pt x="3038290" y="167727"/>
                    <a:pt x="3048180" y="165062"/>
                    <a:pt x="3056169" y="159732"/>
                  </a:cubicBezTo>
                  <a:cubicBezTo>
                    <a:pt x="3064284" y="154403"/>
                    <a:pt x="3068342" y="146662"/>
                    <a:pt x="3068342" y="136511"/>
                  </a:cubicBezTo>
                  <a:cubicBezTo>
                    <a:pt x="3068342" y="127882"/>
                    <a:pt x="3065426" y="121030"/>
                    <a:pt x="3059592" y="116081"/>
                  </a:cubicBezTo>
                  <a:cubicBezTo>
                    <a:pt x="3053759" y="111132"/>
                    <a:pt x="3045010" y="107199"/>
                    <a:pt x="3033217" y="104280"/>
                  </a:cubicBezTo>
                  <a:cubicBezTo>
                    <a:pt x="3024722" y="102123"/>
                    <a:pt x="3018762" y="99839"/>
                    <a:pt x="3015465" y="97428"/>
                  </a:cubicBezTo>
                  <a:cubicBezTo>
                    <a:pt x="3012295" y="95144"/>
                    <a:pt x="3010647" y="91844"/>
                    <a:pt x="3010647" y="87657"/>
                  </a:cubicBezTo>
                  <a:cubicBezTo>
                    <a:pt x="3010647" y="83470"/>
                    <a:pt x="3012295" y="80170"/>
                    <a:pt x="3015845" y="77759"/>
                  </a:cubicBezTo>
                  <a:cubicBezTo>
                    <a:pt x="3019269" y="75348"/>
                    <a:pt x="3024088" y="74206"/>
                    <a:pt x="3030047" y="74206"/>
                  </a:cubicBezTo>
                  <a:cubicBezTo>
                    <a:pt x="3034866" y="74206"/>
                    <a:pt x="3039431" y="74968"/>
                    <a:pt x="3043742" y="76364"/>
                  </a:cubicBezTo>
                  <a:cubicBezTo>
                    <a:pt x="3048180" y="77759"/>
                    <a:pt x="3052745" y="80043"/>
                    <a:pt x="3057564" y="82962"/>
                  </a:cubicBezTo>
                  <a:lnTo>
                    <a:pt x="3065299" y="71668"/>
                  </a:lnTo>
                  <a:cubicBezTo>
                    <a:pt x="3060099" y="67735"/>
                    <a:pt x="3054647" y="64816"/>
                    <a:pt x="3048941" y="62786"/>
                  </a:cubicBezTo>
                  <a:cubicBezTo>
                    <a:pt x="3043108" y="60883"/>
                    <a:pt x="3036641" y="59867"/>
                    <a:pt x="3029413" y="59867"/>
                  </a:cubicBezTo>
                  <a:moveTo>
                    <a:pt x="3140746" y="148820"/>
                  </a:moveTo>
                  <a:cubicBezTo>
                    <a:pt x="3135547" y="151484"/>
                    <a:pt x="3130855" y="152880"/>
                    <a:pt x="3126671" y="152880"/>
                  </a:cubicBezTo>
                  <a:cubicBezTo>
                    <a:pt x="3122106" y="152880"/>
                    <a:pt x="3118936" y="151738"/>
                    <a:pt x="3116907" y="149327"/>
                  </a:cubicBezTo>
                  <a:cubicBezTo>
                    <a:pt x="3115005" y="146916"/>
                    <a:pt x="3113990" y="142983"/>
                    <a:pt x="3113990" y="137653"/>
                  </a:cubicBezTo>
                  <a:lnTo>
                    <a:pt x="3113990" y="76110"/>
                  </a:lnTo>
                  <a:lnTo>
                    <a:pt x="3137069" y="76110"/>
                  </a:lnTo>
                  <a:lnTo>
                    <a:pt x="3139098" y="62278"/>
                  </a:lnTo>
                  <a:lnTo>
                    <a:pt x="3113990" y="62278"/>
                  </a:lnTo>
                  <a:lnTo>
                    <a:pt x="3113990" y="36773"/>
                  </a:lnTo>
                  <a:lnTo>
                    <a:pt x="3095605" y="38930"/>
                  </a:lnTo>
                  <a:lnTo>
                    <a:pt x="3095605" y="62278"/>
                  </a:lnTo>
                  <a:lnTo>
                    <a:pt x="3077218" y="62278"/>
                  </a:lnTo>
                  <a:lnTo>
                    <a:pt x="3077218" y="76110"/>
                  </a:lnTo>
                  <a:lnTo>
                    <a:pt x="3095605" y="76110"/>
                  </a:lnTo>
                  <a:lnTo>
                    <a:pt x="3095605" y="138414"/>
                  </a:lnTo>
                  <a:cubicBezTo>
                    <a:pt x="3095605" y="147931"/>
                    <a:pt x="3098140" y="155164"/>
                    <a:pt x="3103086" y="160240"/>
                  </a:cubicBezTo>
                  <a:cubicBezTo>
                    <a:pt x="3108158" y="165316"/>
                    <a:pt x="3115132" y="167727"/>
                    <a:pt x="3124135" y="167727"/>
                  </a:cubicBezTo>
                  <a:cubicBezTo>
                    <a:pt x="3132885" y="167727"/>
                    <a:pt x="3140746" y="165443"/>
                    <a:pt x="3147720" y="160748"/>
                  </a:cubicBezTo>
                  <a:lnTo>
                    <a:pt x="3140746" y="148820"/>
                  </a:lnTo>
                  <a:moveTo>
                    <a:pt x="3268817" y="59867"/>
                  </a:moveTo>
                  <a:cubicBezTo>
                    <a:pt x="3261970" y="59867"/>
                    <a:pt x="3256136" y="61517"/>
                    <a:pt x="3251064" y="64689"/>
                  </a:cubicBezTo>
                  <a:cubicBezTo>
                    <a:pt x="3246119" y="67862"/>
                    <a:pt x="3241428" y="72430"/>
                    <a:pt x="3237370" y="78521"/>
                  </a:cubicBezTo>
                  <a:cubicBezTo>
                    <a:pt x="3235341" y="72684"/>
                    <a:pt x="3232044" y="68115"/>
                    <a:pt x="3227479" y="64816"/>
                  </a:cubicBezTo>
                  <a:cubicBezTo>
                    <a:pt x="3222787" y="61517"/>
                    <a:pt x="3217208" y="59867"/>
                    <a:pt x="3210741" y="59867"/>
                  </a:cubicBezTo>
                  <a:cubicBezTo>
                    <a:pt x="3198314" y="59867"/>
                    <a:pt x="3188043" y="65704"/>
                    <a:pt x="3180182" y="77379"/>
                  </a:cubicBezTo>
                  <a:lnTo>
                    <a:pt x="3178660" y="62278"/>
                  </a:lnTo>
                  <a:lnTo>
                    <a:pt x="3162810" y="62278"/>
                  </a:lnTo>
                  <a:lnTo>
                    <a:pt x="3162810" y="165443"/>
                  </a:lnTo>
                  <a:lnTo>
                    <a:pt x="3181196" y="165443"/>
                  </a:lnTo>
                  <a:lnTo>
                    <a:pt x="3181196" y="92225"/>
                  </a:lnTo>
                  <a:cubicBezTo>
                    <a:pt x="3185253" y="86007"/>
                    <a:pt x="3189058" y="81439"/>
                    <a:pt x="3192608" y="78521"/>
                  </a:cubicBezTo>
                  <a:cubicBezTo>
                    <a:pt x="3196286" y="75475"/>
                    <a:pt x="3200724" y="73953"/>
                    <a:pt x="3206049" y="73953"/>
                  </a:cubicBezTo>
                  <a:cubicBezTo>
                    <a:pt x="3215940" y="73953"/>
                    <a:pt x="3220885" y="80678"/>
                    <a:pt x="3220885" y="94002"/>
                  </a:cubicBezTo>
                  <a:lnTo>
                    <a:pt x="3220885" y="165443"/>
                  </a:lnTo>
                  <a:lnTo>
                    <a:pt x="3239398" y="165443"/>
                  </a:lnTo>
                  <a:lnTo>
                    <a:pt x="3239398" y="92225"/>
                  </a:lnTo>
                  <a:cubicBezTo>
                    <a:pt x="3243456" y="85881"/>
                    <a:pt x="3247387" y="81312"/>
                    <a:pt x="3250938" y="78394"/>
                  </a:cubicBezTo>
                  <a:cubicBezTo>
                    <a:pt x="3254615" y="75475"/>
                    <a:pt x="3259053" y="73953"/>
                    <a:pt x="3264252" y="73953"/>
                  </a:cubicBezTo>
                  <a:cubicBezTo>
                    <a:pt x="3274142" y="73953"/>
                    <a:pt x="3279088" y="80678"/>
                    <a:pt x="3279088" y="94002"/>
                  </a:cubicBezTo>
                  <a:lnTo>
                    <a:pt x="3279088" y="165443"/>
                  </a:lnTo>
                  <a:lnTo>
                    <a:pt x="3297474" y="165443"/>
                  </a:lnTo>
                  <a:lnTo>
                    <a:pt x="3297474" y="91464"/>
                  </a:lnTo>
                  <a:cubicBezTo>
                    <a:pt x="3297474" y="81820"/>
                    <a:pt x="3294938" y="74079"/>
                    <a:pt x="3289612" y="68369"/>
                  </a:cubicBezTo>
                  <a:cubicBezTo>
                    <a:pt x="3284413" y="62786"/>
                    <a:pt x="3277566" y="59867"/>
                    <a:pt x="3268817" y="59867"/>
                  </a:cubicBezTo>
                  <a:moveTo>
                    <a:pt x="3402340" y="110752"/>
                  </a:moveTo>
                  <a:cubicBezTo>
                    <a:pt x="3402340" y="94890"/>
                    <a:pt x="3398535" y="82454"/>
                    <a:pt x="3391054" y="73445"/>
                  </a:cubicBezTo>
                  <a:cubicBezTo>
                    <a:pt x="3383573" y="64436"/>
                    <a:pt x="3372922" y="59867"/>
                    <a:pt x="3358846" y="59867"/>
                  </a:cubicBezTo>
                  <a:cubicBezTo>
                    <a:pt x="3349844" y="59867"/>
                    <a:pt x="3342109" y="62278"/>
                    <a:pt x="3335515" y="66973"/>
                  </a:cubicBezTo>
                  <a:cubicBezTo>
                    <a:pt x="3328921" y="71668"/>
                    <a:pt x="3323722" y="78140"/>
                    <a:pt x="3320298" y="86388"/>
                  </a:cubicBezTo>
                  <a:cubicBezTo>
                    <a:pt x="3316748" y="94763"/>
                    <a:pt x="3314973" y="104153"/>
                    <a:pt x="3314973" y="114939"/>
                  </a:cubicBezTo>
                  <a:cubicBezTo>
                    <a:pt x="3314973" y="131308"/>
                    <a:pt x="3319031" y="144251"/>
                    <a:pt x="3327272" y="153642"/>
                  </a:cubicBezTo>
                  <a:cubicBezTo>
                    <a:pt x="3335515" y="163032"/>
                    <a:pt x="3346927" y="167727"/>
                    <a:pt x="3361636" y="167727"/>
                  </a:cubicBezTo>
                  <a:cubicBezTo>
                    <a:pt x="3374950" y="167727"/>
                    <a:pt x="3387251" y="163539"/>
                    <a:pt x="3398535" y="154910"/>
                  </a:cubicBezTo>
                  <a:lnTo>
                    <a:pt x="3390547" y="144125"/>
                  </a:lnTo>
                  <a:cubicBezTo>
                    <a:pt x="3385855" y="147170"/>
                    <a:pt x="3381290" y="149454"/>
                    <a:pt x="3377106" y="150977"/>
                  </a:cubicBezTo>
                  <a:cubicBezTo>
                    <a:pt x="3372795" y="152373"/>
                    <a:pt x="3368103" y="153134"/>
                    <a:pt x="3363031" y="153134"/>
                  </a:cubicBezTo>
                  <a:cubicBezTo>
                    <a:pt x="3355042" y="153134"/>
                    <a:pt x="3348449" y="150469"/>
                    <a:pt x="3343377" y="145013"/>
                  </a:cubicBezTo>
                  <a:cubicBezTo>
                    <a:pt x="3338304" y="139683"/>
                    <a:pt x="3335388" y="131308"/>
                    <a:pt x="3334627" y="120015"/>
                  </a:cubicBezTo>
                  <a:lnTo>
                    <a:pt x="3401959" y="120015"/>
                  </a:lnTo>
                  <a:cubicBezTo>
                    <a:pt x="3402213" y="116842"/>
                    <a:pt x="3402340" y="113797"/>
                    <a:pt x="3402340" y="110752"/>
                  </a:cubicBezTo>
                  <a:moveTo>
                    <a:pt x="3384080" y="106691"/>
                  </a:moveTo>
                  <a:lnTo>
                    <a:pt x="3334627" y="106691"/>
                  </a:lnTo>
                  <a:cubicBezTo>
                    <a:pt x="3335895" y="84992"/>
                    <a:pt x="3344137" y="74206"/>
                    <a:pt x="3359227" y="74206"/>
                  </a:cubicBezTo>
                  <a:cubicBezTo>
                    <a:pt x="3367469" y="74206"/>
                    <a:pt x="3373683" y="76871"/>
                    <a:pt x="3377867" y="82201"/>
                  </a:cubicBezTo>
                  <a:cubicBezTo>
                    <a:pt x="3382051" y="87530"/>
                    <a:pt x="3384080" y="95398"/>
                    <a:pt x="3384080" y="105549"/>
                  </a:cubicBezTo>
                  <a:lnTo>
                    <a:pt x="3384080" y="106691"/>
                  </a:lnTo>
                  <a:moveTo>
                    <a:pt x="3469545" y="59867"/>
                  </a:moveTo>
                  <a:cubicBezTo>
                    <a:pt x="3462824" y="59867"/>
                    <a:pt x="3456738" y="61517"/>
                    <a:pt x="3451159" y="64562"/>
                  </a:cubicBezTo>
                  <a:cubicBezTo>
                    <a:pt x="3445579" y="67735"/>
                    <a:pt x="3441015" y="72049"/>
                    <a:pt x="3437211" y="77506"/>
                  </a:cubicBezTo>
                  <a:lnTo>
                    <a:pt x="3435562" y="62278"/>
                  </a:lnTo>
                  <a:lnTo>
                    <a:pt x="3419838" y="62278"/>
                  </a:lnTo>
                  <a:lnTo>
                    <a:pt x="3419838" y="165443"/>
                  </a:lnTo>
                  <a:lnTo>
                    <a:pt x="3438225" y="165443"/>
                  </a:lnTo>
                  <a:lnTo>
                    <a:pt x="3438225" y="92225"/>
                  </a:lnTo>
                  <a:cubicBezTo>
                    <a:pt x="3441902" y="86388"/>
                    <a:pt x="3445959" y="81820"/>
                    <a:pt x="3450271" y="78648"/>
                  </a:cubicBezTo>
                  <a:cubicBezTo>
                    <a:pt x="3454583" y="75602"/>
                    <a:pt x="3459527" y="73953"/>
                    <a:pt x="3465107" y="73953"/>
                  </a:cubicBezTo>
                  <a:cubicBezTo>
                    <a:pt x="3470559" y="73953"/>
                    <a:pt x="3474744" y="75475"/>
                    <a:pt x="3477534" y="78521"/>
                  </a:cubicBezTo>
                  <a:cubicBezTo>
                    <a:pt x="3480323" y="81439"/>
                    <a:pt x="3481718" y="86642"/>
                    <a:pt x="3481718" y="94002"/>
                  </a:cubicBezTo>
                  <a:lnTo>
                    <a:pt x="3481718" y="165443"/>
                  </a:lnTo>
                  <a:lnTo>
                    <a:pt x="3500231" y="165443"/>
                  </a:lnTo>
                  <a:lnTo>
                    <a:pt x="3500231" y="91464"/>
                  </a:lnTo>
                  <a:cubicBezTo>
                    <a:pt x="3500231" y="81566"/>
                    <a:pt x="3497442" y="73953"/>
                    <a:pt x="3491989" y="68369"/>
                  </a:cubicBezTo>
                  <a:cubicBezTo>
                    <a:pt x="3486663" y="62659"/>
                    <a:pt x="3479182" y="59867"/>
                    <a:pt x="3469545" y="59867"/>
                  </a:cubicBezTo>
                  <a:moveTo>
                    <a:pt x="3579610" y="148820"/>
                  </a:moveTo>
                  <a:cubicBezTo>
                    <a:pt x="3574284" y="151484"/>
                    <a:pt x="3569719" y="152880"/>
                    <a:pt x="3565535" y="152880"/>
                  </a:cubicBezTo>
                  <a:cubicBezTo>
                    <a:pt x="3560969" y="152880"/>
                    <a:pt x="3557799" y="151738"/>
                    <a:pt x="3555771" y="149327"/>
                  </a:cubicBezTo>
                  <a:cubicBezTo>
                    <a:pt x="3553869" y="146916"/>
                    <a:pt x="3552855" y="142983"/>
                    <a:pt x="3552855" y="137653"/>
                  </a:cubicBezTo>
                  <a:lnTo>
                    <a:pt x="3552855" y="76110"/>
                  </a:lnTo>
                  <a:lnTo>
                    <a:pt x="3575932" y="76110"/>
                  </a:lnTo>
                  <a:lnTo>
                    <a:pt x="3577961" y="62278"/>
                  </a:lnTo>
                  <a:lnTo>
                    <a:pt x="3552855" y="62278"/>
                  </a:lnTo>
                  <a:lnTo>
                    <a:pt x="3552855" y="36773"/>
                  </a:lnTo>
                  <a:lnTo>
                    <a:pt x="3534468" y="38930"/>
                  </a:lnTo>
                  <a:lnTo>
                    <a:pt x="3534468" y="62278"/>
                  </a:lnTo>
                  <a:lnTo>
                    <a:pt x="3515955" y="62278"/>
                  </a:lnTo>
                  <a:lnTo>
                    <a:pt x="3515955" y="76110"/>
                  </a:lnTo>
                  <a:lnTo>
                    <a:pt x="3534468" y="76110"/>
                  </a:lnTo>
                  <a:lnTo>
                    <a:pt x="3534468" y="138414"/>
                  </a:lnTo>
                  <a:cubicBezTo>
                    <a:pt x="3534468" y="147931"/>
                    <a:pt x="3537004" y="155164"/>
                    <a:pt x="3541949" y="160240"/>
                  </a:cubicBezTo>
                  <a:cubicBezTo>
                    <a:pt x="3547021" y="165316"/>
                    <a:pt x="3553995" y="167727"/>
                    <a:pt x="3562872" y="167727"/>
                  </a:cubicBezTo>
                  <a:cubicBezTo>
                    <a:pt x="3571748" y="167727"/>
                    <a:pt x="3579610" y="165443"/>
                    <a:pt x="3586584" y="160748"/>
                  </a:cubicBezTo>
                  <a:lnTo>
                    <a:pt x="3579610" y="148820"/>
                  </a:lnTo>
                </a:path>
              </a:pathLst>
            </a:custGeom>
            <a:solidFill>
              <a:srgbClr val="FFFFFF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8DE97FD-761E-4998-80DE-FB08B98217CC}"/>
                </a:ext>
              </a:extLst>
            </p:cNvPr>
            <p:cNvSpPr/>
            <p:nvPr/>
          </p:nvSpPr>
          <p:spPr>
            <a:xfrm>
              <a:off x="7125711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616 w 38040"/>
                <a:gd name="connsiteY1" fmla="*/ 160874 h 164961"/>
                <a:gd name="connsiteX2" fmla="*/ 27616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616" y="160874"/>
                  </a:lnTo>
                  <a:lnTo>
                    <a:pt x="27616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80FFAD9-8011-41FA-BDA8-BD1482A59DAB}"/>
                </a:ext>
              </a:extLst>
            </p:cNvPr>
            <p:cNvSpPr/>
            <p:nvPr/>
          </p:nvSpPr>
          <p:spPr>
            <a:xfrm>
              <a:off x="8430762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490 w 38040"/>
                <a:gd name="connsiteY1" fmla="*/ 160874 h 164961"/>
                <a:gd name="connsiteX2" fmla="*/ 27490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490" y="160874"/>
                  </a:lnTo>
                  <a:lnTo>
                    <a:pt x="27490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A12924-6479-409A-BE99-F5C9C9AEFA45}"/>
              </a:ext>
            </a:extLst>
          </p:cNvPr>
          <p:cNvGrpSpPr/>
          <p:nvPr userDrawn="1"/>
        </p:nvGrpSpPr>
        <p:grpSpPr>
          <a:xfrm>
            <a:off x="4083683" y="5272097"/>
            <a:ext cx="2526034" cy="507574"/>
            <a:chOff x="6444540" y="4170362"/>
            <a:chExt cx="2526034" cy="50757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BD02A5B-06D1-417D-9746-B56FB977C21B}"/>
                </a:ext>
              </a:extLst>
            </p:cNvPr>
            <p:cNvSpPr/>
            <p:nvPr/>
          </p:nvSpPr>
          <p:spPr>
            <a:xfrm>
              <a:off x="7798778" y="4176694"/>
              <a:ext cx="494530" cy="494884"/>
            </a:xfrm>
            <a:custGeom>
              <a:avLst/>
              <a:gdLst>
                <a:gd name="connsiteX0" fmla="*/ 491968 w 494529"/>
                <a:gd name="connsiteY0" fmla="*/ 449811 h 494884"/>
                <a:gd name="connsiteX1" fmla="*/ 491968 w 494529"/>
                <a:gd name="connsiteY1" fmla="*/ 55172 h 494884"/>
                <a:gd name="connsiteX2" fmla="*/ 449489 w 494529"/>
                <a:gd name="connsiteY2" fmla="*/ 12663 h 494884"/>
                <a:gd name="connsiteX3" fmla="*/ 55006 w 494529"/>
                <a:gd name="connsiteY3" fmla="*/ 12663 h 494884"/>
                <a:gd name="connsiteX4" fmla="*/ 12654 w 494529"/>
                <a:gd name="connsiteY4" fmla="*/ 55172 h 494884"/>
                <a:gd name="connsiteX5" fmla="*/ 12654 w 494529"/>
                <a:gd name="connsiteY5" fmla="*/ 449811 h 494884"/>
                <a:gd name="connsiteX6" fmla="*/ 55006 w 494529"/>
                <a:gd name="connsiteY6" fmla="*/ 492320 h 494884"/>
                <a:gd name="connsiteX7" fmla="*/ 449489 w 494529"/>
                <a:gd name="connsiteY7" fmla="*/ 492320 h 494884"/>
                <a:gd name="connsiteX8" fmla="*/ 491968 w 494529"/>
                <a:gd name="connsiteY8" fmla="*/ 449811 h 49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529" h="494884">
                  <a:moveTo>
                    <a:pt x="491968" y="449811"/>
                  </a:moveTo>
                  <a:lnTo>
                    <a:pt x="491968" y="55172"/>
                  </a:lnTo>
                  <a:cubicBezTo>
                    <a:pt x="491968" y="55172"/>
                    <a:pt x="491968" y="12663"/>
                    <a:pt x="449489" y="12663"/>
                  </a:cubicBezTo>
                  <a:lnTo>
                    <a:pt x="55006" y="12663"/>
                  </a:lnTo>
                  <a:cubicBezTo>
                    <a:pt x="55006" y="12663"/>
                    <a:pt x="12654" y="12663"/>
                    <a:pt x="12654" y="55172"/>
                  </a:cubicBezTo>
                  <a:lnTo>
                    <a:pt x="12654" y="449811"/>
                  </a:lnTo>
                  <a:cubicBezTo>
                    <a:pt x="12654" y="449811"/>
                    <a:pt x="12654" y="492320"/>
                    <a:pt x="55006" y="492320"/>
                  </a:cubicBezTo>
                  <a:lnTo>
                    <a:pt x="449489" y="492320"/>
                  </a:lnTo>
                  <a:cubicBezTo>
                    <a:pt x="449489" y="492320"/>
                    <a:pt x="491968" y="492320"/>
                    <a:pt x="491968" y="449811"/>
                  </a:cubicBez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23AAA50-DA73-4E3E-B487-F648AA39E42B}"/>
                </a:ext>
              </a:extLst>
            </p:cNvPr>
            <p:cNvSpPr/>
            <p:nvPr/>
          </p:nvSpPr>
          <p:spPr>
            <a:xfrm>
              <a:off x="7900487" y="4279237"/>
              <a:ext cx="291646" cy="291855"/>
            </a:xfrm>
            <a:custGeom>
              <a:avLst/>
              <a:gdLst>
                <a:gd name="connsiteX0" fmla="*/ 72872 w 291645"/>
                <a:gd name="connsiteY0" fmla="*/ 18994 h 291854"/>
                <a:gd name="connsiteX1" fmla="*/ 18981 w 291645"/>
                <a:gd name="connsiteY1" fmla="*/ 72924 h 291854"/>
                <a:gd name="connsiteX2" fmla="*/ 18981 w 291645"/>
                <a:gd name="connsiteY2" fmla="*/ 226973 h 291854"/>
                <a:gd name="connsiteX3" fmla="*/ 72872 w 291645"/>
                <a:gd name="connsiteY3" fmla="*/ 280903 h 291854"/>
                <a:gd name="connsiteX4" fmla="*/ 228332 w 291645"/>
                <a:gd name="connsiteY4" fmla="*/ 280903 h 291854"/>
                <a:gd name="connsiteX5" fmla="*/ 282223 w 291645"/>
                <a:gd name="connsiteY5" fmla="*/ 226973 h 291854"/>
                <a:gd name="connsiteX6" fmla="*/ 282223 w 291645"/>
                <a:gd name="connsiteY6" fmla="*/ 72924 h 291854"/>
                <a:gd name="connsiteX7" fmla="*/ 228332 w 291645"/>
                <a:gd name="connsiteY7" fmla="*/ 18994 h 291854"/>
                <a:gd name="connsiteX8" fmla="*/ 72872 w 291645"/>
                <a:gd name="connsiteY8" fmla="*/ 18994 h 291854"/>
                <a:gd name="connsiteX9" fmla="*/ 72872 w 291645"/>
                <a:gd name="connsiteY9" fmla="*/ 18994 h 29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645" h="291854">
                  <a:moveTo>
                    <a:pt x="72872" y="18994"/>
                  </a:moveTo>
                  <a:cubicBezTo>
                    <a:pt x="72872" y="18994"/>
                    <a:pt x="18981" y="18994"/>
                    <a:pt x="18981" y="72924"/>
                  </a:cubicBezTo>
                  <a:lnTo>
                    <a:pt x="18981" y="226973"/>
                  </a:lnTo>
                  <a:cubicBezTo>
                    <a:pt x="18981" y="226973"/>
                    <a:pt x="18981" y="280903"/>
                    <a:pt x="72872" y="280903"/>
                  </a:cubicBezTo>
                  <a:lnTo>
                    <a:pt x="228332" y="280903"/>
                  </a:lnTo>
                  <a:cubicBezTo>
                    <a:pt x="228332" y="280903"/>
                    <a:pt x="282223" y="280903"/>
                    <a:pt x="282223" y="226973"/>
                  </a:cubicBezTo>
                  <a:lnTo>
                    <a:pt x="282223" y="72924"/>
                  </a:lnTo>
                  <a:cubicBezTo>
                    <a:pt x="282223" y="72924"/>
                    <a:pt x="282223" y="18994"/>
                    <a:pt x="228332" y="18994"/>
                  </a:cubicBezTo>
                  <a:lnTo>
                    <a:pt x="72872" y="18994"/>
                  </a:lnTo>
                  <a:lnTo>
                    <a:pt x="72872" y="18994"/>
                  </a:lnTo>
                </a:path>
              </a:pathLst>
            </a:custGeom>
            <a:noFill/>
            <a:ln w="1901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C165E2A-0624-401A-B712-7D7F207B7E03}"/>
                </a:ext>
              </a:extLst>
            </p:cNvPr>
            <p:cNvSpPr/>
            <p:nvPr/>
          </p:nvSpPr>
          <p:spPr>
            <a:xfrm>
              <a:off x="7958816" y="4338369"/>
              <a:ext cx="177524" cy="177651"/>
            </a:xfrm>
            <a:custGeom>
              <a:avLst/>
              <a:gdLst>
                <a:gd name="connsiteX0" fmla="*/ 91639 w 177523"/>
                <a:gd name="connsiteY0" fmla="*/ 18994 h 177650"/>
                <a:gd name="connsiteX1" fmla="*/ 18981 w 177523"/>
                <a:gd name="connsiteY1" fmla="*/ 91324 h 177650"/>
                <a:gd name="connsiteX2" fmla="*/ 91639 w 177523"/>
                <a:gd name="connsiteY2" fmla="*/ 163780 h 177650"/>
                <a:gd name="connsiteX3" fmla="*/ 164423 w 177523"/>
                <a:gd name="connsiteY3" fmla="*/ 91324 h 177650"/>
                <a:gd name="connsiteX4" fmla="*/ 91639 w 177523"/>
                <a:gd name="connsiteY4" fmla="*/ 18994 h 177650"/>
                <a:gd name="connsiteX5" fmla="*/ 91639 w 177523"/>
                <a:gd name="connsiteY5" fmla="*/ 138401 h 177650"/>
                <a:gd name="connsiteX6" fmla="*/ 44468 w 177523"/>
                <a:gd name="connsiteY6" fmla="*/ 91324 h 177650"/>
                <a:gd name="connsiteX7" fmla="*/ 91639 w 177523"/>
                <a:gd name="connsiteY7" fmla="*/ 44373 h 177650"/>
                <a:gd name="connsiteX8" fmla="*/ 138936 w 177523"/>
                <a:gd name="connsiteY8" fmla="*/ 91324 h 177650"/>
                <a:gd name="connsiteX9" fmla="*/ 91639 w 177523"/>
                <a:gd name="connsiteY9" fmla="*/ 138401 h 17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523" h="177650">
                  <a:moveTo>
                    <a:pt x="91639" y="18994"/>
                  </a:moveTo>
                  <a:cubicBezTo>
                    <a:pt x="51569" y="18994"/>
                    <a:pt x="18981" y="51352"/>
                    <a:pt x="18981" y="91324"/>
                  </a:cubicBezTo>
                  <a:cubicBezTo>
                    <a:pt x="18981" y="131295"/>
                    <a:pt x="51569" y="163780"/>
                    <a:pt x="91639" y="163780"/>
                  </a:cubicBezTo>
                  <a:cubicBezTo>
                    <a:pt x="131835" y="163780"/>
                    <a:pt x="164423" y="131295"/>
                    <a:pt x="164423" y="91324"/>
                  </a:cubicBezTo>
                  <a:cubicBezTo>
                    <a:pt x="164423" y="51352"/>
                    <a:pt x="131835" y="18994"/>
                    <a:pt x="91639" y="18994"/>
                  </a:cubicBezTo>
                  <a:moveTo>
                    <a:pt x="91639" y="138401"/>
                  </a:moveTo>
                  <a:cubicBezTo>
                    <a:pt x="65644" y="138401"/>
                    <a:pt x="44468" y="117337"/>
                    <a:pt x="44468" y="91324"/>
                  </a:cubicBezTo>
                  <a:cubicBezTo>
                    <a:pt x="44468" y="65437"/>
                    <a:pt x="65644" y="44373"/>
                    <a:pt x="91639" y="44373"/>
                  </a:cubicBezTo>
                  <a:cubicBezTo>
                    <a:pt x="117760" y="44373"/>
                    <a:pt x="138936" y="65437"/>
                    <a:pt x="138936" y="91324"/>
                  </a:cubicBezTo>
                  <a:cubicBezTo>
                    <a:pt x="138936" y="117337"/>
                    <a:pt x="117760" y="138401"/>
                    <a:pt x="91639" y="138401"/>
                  </a:cubicBezTo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2116A0-B745-4C4A-AB04-EE049AC76E79}"/>
                </a:ext>
              </a:extLst>
            </p:cNvPr>
            <p:cNvSpPr/>
            <p:nvPr/>
          </p:nvSpPr>
          <p:spPr>
            <a:xfrm>
              <a:off x="8090184" y="4318574"/>
              <a:ext cx="63401" cy="63447"/>
            </a:xfrm>
            <a:custGeom>
              <a:avLst/>
              <a:gdLst>
                <a:gd name="connsiteX0" fmla="*/ 52964 w 63401"/>
                <a:gd name="connsiteY0" fmla="*/ 35871 h 63446"/>
                <a:gd name="connsiteX1" fmla="*/ 35972 w 63401"/>
                <a:gd name="connsiteY1" fmla="*/ 52748 h 63446"/>
                <a:gd name="connsiteX2" fmla="*/ 18981 w 63401"/>
                <a:gd name="connsiteY2" fmla="*/ 35871 h 63446"/>
                <a:gd name="connsiteX3" fmla="*/ 35972 w 63401"/>
                <a:gd name="connsiteY3" fmla="*/ 18995 h 63446"/>
                <a:gd name="connsiteX4" fmla="*/ 52964 w 63401"/>
                <a:gd name="connsiteY4" fmla="*/ 35871 h 6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1" h="63446">
                  <a:moveTo>
                    <a:pt x="52964" y="35871"/>
                  </a:moveTo>
                  <a:cubicBezTo>
                    <a:pt x="52964" y="45192"/>
                    <a:pt x="45356" y="52748"/>
                    <a:pt x="35972" y="52748"/>
                  </a:cubicBezTo>
                  <a:cubicBezTo>
                    <a:pt x="26588" y="52748"/>
                    <a:pt x="18981" y="45192"/>
                    <a:pt x="18981" y="35871"/>
                  </a:cubicBezTo>
                  <a:cubicBezTo>
                    <a:pt x="18981" y="26551"/>
                    <a:pt x="26588" y="18995"/>
                    <a:pt x="35972" y="18995"/>
                  </a:cubicBezTo>
                  <a:cubicBezTo>
                    <a:pt x="45356" y="18995"/>
                    <a:pt x="52964" y="26551"/>
                    <a:pt x="52964" y="35871"/>
                  </a:cubicBezTo>
                  <a:close/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6C7EDC7-F87E-4BA3-A976-B91783A7C54C}"/>
                </a:ext>
              </a:extLst>
            </p:cNvPr>
            <p:cNvSpPr/>
            <p:nvPr/>
          </p:nvSpPr>
          <p:spPr>
            <a:xfrm>
              <a:off x="6444540" y="4170362"/>
              <a:ext cx="507210" cy="507574"/>
            </a:xfrm>
            <a:custGeom>
              <a:avLst/>
              <a:gdLst>
                <a:gd name="connsiteX0" fmla="*/ 498294 w 507210"/>
                <a:gd name="connsiteY0" fmla="*/ 456143 h 507573"/>
                <a:gd name="connsiteX1" fmla="*/ 498294 w 507210"/>
                <a:gd name="connsiteY1" fmla="*/ 61504 h 507573"/>
                <a:gd name="connsiteX2" fmla="*/ 455816 w 507210"/>
                <a:gd name="connsiteY2" fmla="*/ 18994 h 507573"/>
                <a:gd name="connsiteX3" fmla="*/ 61460 w 507210"/>
                <a:gd name="connsiteY3" fmla="*/ 18994 h 507573"/>
                <a:gd name="connsiteX4" fmla="*/ 18981 w 507210"/>
                <a:gd name="connsiteY4" fmla="*/ 61504 h 507573"/>
                <a:gd name="connsiteX5" fmla="*/ 18981 w 507210"/>
                <a:gd name="connsiteY5" fmla="*/ 456143 h 507573"/>
                <a:gd name="connsiteX6" fmla="*/ 61460 w 507210"/>
                <a:gd name="connsiteY6" fmla="*/ 498652 h 507573"/>
                <a:gd name="connsiteX7" fmla="*/ 455816 w 507210"/>
                <a:gd name="connsiteY7" fmla="*/ 498652 h 507573"/>
                <a:gd name="connsiteX8" fmla="*/ 498294 w 507210"/>
                <a:gd name="connsiteY8" fmla="*/ 456143 h 50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210" h="507573">
                  <a:moveTo>
                    <a:pt x="498294" y="456143"/>
                  </a:moveTo>
                  <a:lnTo>
                    <a:pt x="498294" y="61504"/>
                  </a:lnTo>
                  <a:cubicBezTo>
                    <a:pt x="498294" y="61504"/>
                    <a:pt x="498294" y="18994"/>
                    <a:pt x="455816" y="18994"/>
                  </a:cubicBezTo>
                  <a:lnTo>
                    <a:pt x="61460" y="18994"/>
                  </a:lnTo>
                  <a:cubicBezTo>
                    <a:pt x="61460" y="18994"/>
                    <a:pt x="18981" y="18994"/>
                    <a:pt x="18981" y="61504"/>
                  </a:cubicBezTo>
                  <a:lnTo>
                    <a:pt x="18981" y="456143"/>
                  </a:lnTo>
                  <a:cubicBezTo>
                    <a:pt x="18981" y="456143"/>
                    <a:pt x="18981" y="498652"/>
                    <a:pt x="61460" y="498652"/>
                  </a:cubicBezTo>
                  <a:lnTo>
                    <a:pt x="455816" y="498652"/>
                  </a:lnTo>
                  <a:cubicBezTo>
                    <a:pt x="455816" y="498652"/>
                    <a:pt x="498294" y="498652"/>
                    <a:pt x="498294" y="456143"/>
                  </a:cubicBezTo>
                </a:path>
              </a:pathLst>
            </a:custGeom>
            <a:solidFill>
              <a:srgbClr val="FF5E2A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666C25B-1D87-4808-852C-DF0B50355E3F}"/>
                </a:ext>
              </a:extLst>
            </p:cNvPr>
            <p:cNvSpPr/>
            <p:nvPr/>
          </p:nvSpPr>
          <p:spPr>
            <a:xfrm>
              <a:off x="6523158" y="4299032"/>
              <a:ext cx="355047" cy="253787"/>
            </a:xfrm>
            <a:custGeom>
              <a:avLst/>
              <a:gdLst>
                <a:gd name="connsiteX0" fmla="*/ 305047 w 355047"/>
                <a:gd name="connsiteY0" fmla="*/ 117845 h 253786"/>
                <a:gd name="connsiteX1" fmla="*/ 341059 w 355047"/>
                <a:gd name="connsiteY1" fmla="*/ 121271 h 253786"/>
                <a:gd name="connsiteX2" fmla="*/ 303272 w 355047"/>
                <a:gd name="connsiteY2" fmla="*/ 135990 h 253786"/>
                <a:gd name="connsiteX3" fmla="*/ 18981 w 355047"/>
                <a:gd name="connsiteY3" fmla="*/ 177231 h 253786"/>
                <a:gd name="connsiteX4" fmla="*/ 138302 w 355047"/>
                <a:gd name="connsiteY4" fmla="*/ 173805 h 253786"/>
                <a:gd name="connsiteX5" fmla="*/ 128918 w 355047"/>
                <a:gd name="connsiteY5" fmla="*/ 146269 h 253786"/>
                <a:gd name="connsiteX6" fmla="*/ 88468 w 355047"/>
                <a:gd name="connsiteY6" fmla="*/ 126473 h 253786"/>
                <a:gd name="connsiteX7" fmla="*/ 110913 w 355047"/>
                <a:gd name="connsiteY7" fmla="*/ 117845 h 253786"/>
                <a:gd name="connsiteX8" fmla="*/ 74774 w 355047"/>
                <a:gd name="connsiteY8" fmla="*/ 86121 h 253786"/>
                <a:gd name="connsiteX9" fmla="*/ 94555 w 355047"/>
                <a:gd name="connsiteY9" fmla="*/ 83457 h 253786"/>
                <a:gd name="connsiteX10" fmla="*/ 67039 w 355047"/>
                <a:gd name="connsiteY10" fmla="*/ 43104 h 253786"/>
                <a:gd name="connsiteX11" fmla="*/ 149460 w 355047"/>
                <a:gd name="connsiteY11" fmla="*/ 79142 h 253786"/>
                <a:gd name="connsiteX12" fmla="*/ 174440 w 355047"/>
                <a:gd name="connsiteY12" fmla="*/ 98938 h 253786"/>
                <a:gd name="connsiteX13" fmla="*/ 224274 w 355047"/>
                <a:gd name="connsiteY13" fmla="*/ 20771 h 253786"/>
                <a:gd name="connsiteX14" fmla="*/ 219963 w 355047"/>
                <a:gd name="connsiteY14" fmla="*/ 31049 h 253786"/>
                <a:gd name="connsiteX15" fmla="*/ 244816 w 355047"/>
                <a:gd name="connsiteY15" fmla="*/ 18994 h 253786"/>
                <a:gd name="connsiteX16" fmla="*/ 227698 w 355047"/>
                <a:gd name="connsiteY16" fmla="*/ 31938 h 253786"/>
                <a:gd name="connsiteX17" fmla="*/ 259525 w 355047"/>
                <a:gd name="connsiteY17" fmla="*/ 25847 h 253786"/>
                <a:gd name="connsiteX18" fmla="*/ 239744 w 355047"/>
                <a:gd name="connsiteY18" fmla="*/ 37013 h 253786"/>
                <a:gd name="connsiteX19" fmla="*/ 232009 w 355047"/>
                <a:gd name="connsiteY19" fmla="*/ 39678 h 253786"/>
                <a:gd name="connsiteX20" fmla="*/ 299848 w 355047"/>
                <a:gd name="connsiteY20" fmla="*/ 93862 h 253786"/>
                <a:gd name="connsiteX21" fmla="*/ 301497 w 355047"/>
                <a:gd name="connsiteY21" fmla="*/ 100714 h 253786"/>
                <a:gd name="connsiteX22" fmla="*/ 340171 w 355047"/>
                <a:gd name="connsiteY22" fmla="*/ 96400 h 253786"/>
                <a:gd name="connsiteX23" fmla="*/ 305047 w 355047"/>
                <a:gd name="connsiteY23" fmla="*/ 117845 h 25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5047" h="253786">
                  <a:moveTo>
                    <a:pt x="305047" y="117845"/>
                  </a:moveTo>
                  <a:cubicBezTo>
                    <a:pt x="313543" y="121271"/>
                    <a:pt x="329901" y="123047"/>
                    <a:pt x="341059" y="121271"/>
                  </a:cubicBezTo>
                  <a:cubicBezTo>
                    <a:pt x="334212" y="129011"/>
                    <a:pt x="322165" y="135990"/>
                    <a:pt x="303272" y="135990"/>
                  </a:cubicBezTo>
                  <a:cubicBezTo>
                    <a:pt x="276643" y="242581"/>
                    <a:pt x="100515" y="288136"/>
                    <a:pt x="18981" y="177231"/>
                  </a:cubicBezTo>
                  <a:cubicBezTo>
                    <a:pt x="49920" y="206416"/>
                    <a:pt x="103938" y="208954"/>
                    <a:pt x="138302" y="173805"/>
                  </a:cubicBezTo>
                  <a:cubicBezTo>
                    <a:pt x="118647" y="177231"/>
                    <a:pt x="103938" y="157435"/>
                    <a:pt x="128918" y="146269"/>
                  </a:cubicBezTo>
                  <a:cubicBezTo>
                    <a:pt x="106601" y="148807"/>
                    <a:pt x="93667" y="136752"/>
                    <a:pt x="88468" y="126473"/>
                  </a:cubicBezTo>
                  <a:cubicBezTo>
                    <a:pt x="93667" y="121271"/>
                    <a:pt x="99627" y="118733"/>
                    <a:pt x="110913" y="117845"/>
                  </a:cubicBezTo>
                  <a:cubicBezTo>
                    <a:pt x="86820" y="112769"/>
                    <a:pt x="77310" y="100714"/>
                    <a:pt x="74774" y="86121"/>
                  </a:cubicBezTo>
                  <a:cubicBezTo>
                    <a:pt x="81621" y="84345"/>
                    <a:pt x="90244" y="82695"/>
                    <a:pt x="94555" y="83457"/>
                  </a:cubicBezTo>
                  <a:cubicBezTo>
                    <a:pt x="73125" y="72290"/>
                    <a:pt x="66151" y="56047"/>
                    <a:pt x="67039" y="43104"/>
                  </a:cubicBezTo>
                  <a:cubicBezTo>
                    <a:pt x="104826" y="56809"/>
                    <a:pt x="129806" y="68864"/>
                    <a:pt x="149460" y="79142"/>
                  </a:cubicBezTo>
                  <a:cubicBezTo>
                    <a:pt x="157196" y="83457"/>
                    <a:pt x="164930" y="90309"/>
                    <a:pt x="174440" y="98938"/>
                  </a:cubicBezTo>
                  <a:cubicBezTo>
                    <a:pt x="185599" y="67975"/>
                    <a:pt x="200181" y="37013"/>
                    <a:pt x="224274" y="20771"/>
                  </a:cubicBezTo>
                  <a:cubicBezTo>
                    <a:pt x="224274" y="25085"/>
                    <a:pt x="222499" y="27623"/>
                    <a:pt x="219963" y="31049"/>
                  </a:cubicBezTo>
                  <a:cubicBezTo>
                    <a:pt x="226810" y="24197"/>
                    <a:pt x="235432" y="19883"/>
                    <a:pt x="244816" y="18994"/>
                  </a:cubicBezTo>
                  <a:cubicBezTo>
                    <a:pt x="244055" y="25847"/>
                    <a:pt x="233657" y="29400"/>
                    <a:pt x="227698" y="31938"/>
                  </a:cubicBezTo>
                  <a:cubicBezTo>
                    <a:pt x="232897" y="30161"/>
                    <a:pt x="256862" y="19883"/>
                    <a:pt x="259525" y="25847"/>
                  </a:cubicBezTo>
                  <a:cubicBezTo>
                    <a:pt x="262061" y="32826"/>
                    <a:pt x="242280" y="36252"/>
                    <a:pt x="239744" y="37013"/>
                  </a:cubicBezTo>
                  <a:cubicBezTo>
                    <a:pt x="237081" y="37902"/>
                    <a:pt x="234545" y="38790"/>
                    <a:pt x="232009" y="39678"/>
                  </a:cubicBezTo>
                  <a:cubicBezTo>
                    <a:pt x="262061" y="37013"/>
                    <a:pt x="291226" y="62011"/>
                    <a:pt x="299848" y="93862"/>
                  </a:cubicBezTo>
                  <a:cubicBezTo>
                    <a:pt x="300736" y="95512"/>
                    <a:pt x="301497" y="98049"/>
                    <a:pt x="301497" y="100714"/>
                  </a:cubicBezTo>
                  <a:cubicBezTo>
                    <a:pt x="312782" y="105029"/>
                    <a:pt x="333324" y="100714"/>
                    <a:pt x="340171" y="96400"/>
                  </a:cubicBezTo>
                  <a:cubicBezTo>
                    <a:pt x="335099" y="107566"/>
                    <a:pt x="323053" y="116195"/>
                    <a:pt x="305047" y="117845"/>
                  </a:cubicBezTo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8025904-6C90-4956-8E5F-A52B0927E49B}"/>
                </a:ext>
              </a:extLst>
            </p:cNvPr>
            <p:cNvSpPr/>
            <p:nvPr/>
          </p:nvSpPr>
          <p:spPr>
            <a:xfrm>
              <a:off x="7118496" y="4170362"/>
              <a:ext cx="507210" cy="507574"/>
            </a:xfrm>
            <a:custGeom>
              <a:avLst/>
              <a:gdLst>
                <a:gd name="connsiteX0" fmla="*/ 498295 w 507210"/>
                <a:gd name="connsiteY0" fmla="*/ 456143 h 507573"/>
                <a:gd name="connsiteX1" fmla="*/ 498295 w 507210"/>
                <a:gd name="connsiteY1" fmla="*/ 61504 h 507573"/>
                <a:gd name="connsiteX2" fmla="*/ 455816 w 507210"/>
                <a:gd name="connsiteY2" fmla="*/ 18994 h 507573"/>
                <a:gd name="connsiteX3" fmla="*/ 61333 w 507210"/>
                <a:gd name="connsiteY3" fmla="*/ 18994 h 507573"/>
                <a:gd name="connsiteX4" fmla="*/ 18981 w 507210"/>
                <a:gd name="connsiteY4" fmla="*/ 61504 h 507573"/>
                <a:gd name="connsiteX5" fmla="*/ 18981 w 507210"/>
                <a:gd name="connsiteY5" fmla="*/ 456143 h 507573"/>
                <a:gd name="connsiteX6" fmla="*/ 61333 w 507210"/>
                <a:gd name="connsiteY6" fmla="*/ 498652 h 507573"/>
                <a:gd name="connsiteX7" fmla="*/ 455816 w 507210"/>
                <a:gd name="connsiteY7" fmla="*/ 498652 h 507573"/>
                <a:gd name="connsiteX8" fmla="*/ 498295 w 507210"/>
                <a:gd name="connsiteY8" fmla="*/ 456143 h 50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210" h="507573">
                  <a:moveTo>
                    <a:pt x="498295" y="456143"/>
                  </a:moveTo>
                  <a:lnTo>
                    <a:pt x="498295" y="61504"/>
                  </a:lnTo>
                  <a:cubicBezTo>
                    <a:pt x="498295" y="61504"/>
                    <a:pt x="498295" y="18994"/>
                    <a:pt x="455816" y="18994"/>
                  </a:cubicBezTo>
                  <a:lnTo>
                    <a:pt x="61333" y="18994"/>
                  </a:lnTo>
                  <a:cubicBezTo>
                    <a:pt x="61333" y="18994"/>
                    <a:pt x="18981" y="18994"/>
                    <a:pt x="18981" y="61504"/>
                  </a:cubicBezTo>
                  <a:lnTo>
                    <a:pt x="18981" y="456143"/>
                  </a:lnTo>
                  <a:cubicBezTo>
                    <a:pt x="18981" y="456143"/>
                    <a:pt x="18981" y="498652"/>
                    <a:pt x="61333" y="498652"/>
                  </a:cubicBezTo>
                  <a:lnTo>
                    <a:pt x="455816" y="498652"/>
                  </a:lnTo>
                  <a:cubicBezTo>
                    <a:pt x="455816" y="498652"/>
                    <a:pt x="498295" y="498652"/>
                    <a:pt x="498295" y="456143"/>
                  </a:cubicBezTo>
                </a:path>
              </a:pathLst>
            </a:custGeom>
            <a:solidFill>
              <a:srgbClr val="FF5E2A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C4B47BF-F4F4-4A57-9D29-40C3EB17AFF5}"/>
                </a:ext>
              </a:extLst>
            </p:cNvPr>
            <p:cNvSpPr/>
            <p:nvPr/>
          </p:nvSpPr>
          <p:spPr>
            <a:xfrm>
              <a:off x="7236549" y="4342049"/>
              <a:ext cx="88762" cy="228408"/>
            </a:xfrm>
            <a:custGeom>
              <a:avLst/>
              <a:gdLst>
                <a:gd name="connsiteX0" fmla="*/ 18981 w 88761"/>
                <a:gd name="connsiteY0" fmla="*/ 18994 h 228408"/>
                <a:gd name="connsiteX1" fmla="*/ 62347 w 88761"/>
                <a:gd name="connsiteY1" fmla="*/ 18994 h 228408"/>
                <a:gd name="connsiteX2" fmla="*/ 75028 w 88761"/>
                <a:gd name="connsiteY2" fmla="*/ 31684 h 228408"/>
                <a:gd name="connsiteX3" fmla="*/ 75028 w 88761"/>
                <a:gd name="connsiteY3" fmla="*/ 200833 h 228408"/>
                <a:gd name="connsiteX4" fmla="*/ 62347 w 88761"/>
                <a:gd name="connsiteY4" fmla="*/ 213522 h 228408"/>
                <a:gd name="connsiteX5" fmla="*/ 31661 w 88761"/>
                <a:gd name="connsiteY5" fmla="*/ 213522 h 228408"/>
                <a:gd name="connsiteX6" fmla="*/ 18981 w 88761"/>
                <a:gd name="connsiteY6" fmla="*/ 200833 h 228408"/>
                <a:gd name="connsiteX7" fmla="*/ 18981 w 88761"/>
                <a:gd name="connsiteY7" fmla="*/ 18994 h 22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761" h="228408">
                  <a:moveTo>
                    <a:pt x="18981" y="18994"/>
                  </a:moveTo>
                  <a:lnTo>
                    <a:pt x="62347" y="18994"/>
                  </a:lnTo>
                  <a:cubicBezTo>
                    <a:pt x="62347" y="18994"/>
                    <a:pt x="75028" y="18994"/>
                    <a:pt x="75028" y="31684"/>
                  </a:cubicBezTo>
                  <a:lnTo>
                    <a:pt x="75028" y="200833"/>
                  </a:lnTo>
                  <a:cubicBezTo>
                    <a:pt x="75028" y="200833"/>
                    <a:pt x="75028" y="213522"/>
                    <a:pt x="62347" y="213522"/>
                  </a:cubicBezTo>
                  <a:lnTo>
                    <a:pt x="31661" y="213522"/>
                  </a:lnTo>
                  <a:cubicBezTo>
                    <a:pt x="31661" y="213522"/>
                    <a:pt x="18981" y="213522"/>
                    <a:pt x="18981" y="200833"/>
                  </a:cubicBezTo>
                  <a:lnTo>
                    <a:pt x="18981" y="18994"/>
                  </a:lnTo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FB8571-22E7-4618-956D-68456B5D8375}"/>
                </a:ext>
              </a:extLst>
            </p:cNvPr>
            <p:cNvSpPr/>
            <p:nvPr/>
          </p:nvSpPr>
          <p:spPr>
            <a:xfrm>
              <a:off x="7230209" y="4251574"/>
              <a:ext cx="101442" cy="101515"/>
            </a:xfrm>
            <a:custGeom>
              <a:avLst/>
              <a:gdLst>
                <a:gd name="connsiteX0" fmla="*/ 87708 w 101442"/>
                <a:gd name="connsiteY0" fmla="*/ 53763 h 101514"/>
                <a:gd name="connsiteX1" fmla="*/ 53344 w 101442"/>
                <a:gd name="connsiteY1" fmla="*/ 88532 h 101514"/>
                <a:gd name="connsiteX2" fmla="*/ 18981 w 101442"/>
                <a:gd name="connsiteY2" fmla="*/ 53763 h 101514"/>
                <a:gd name="connsiteX3" fmla="*/ 53344 w 101442"/>
                <a:gd name="connsiteY3" fmla="*/ 18994 h 101514"/>
                <a:gd name="connsiteX4" fmla="*/ 87708 w 101442"/>
                <a:gd name="connsiteY4" fmla="*/ 53763 h 10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42" h="101514">
                  <a:moveTo>
                    <a:pt x="87708" y="53763"/>
                  </a:moveTo>
                  <a:cubicBezTo>
                    <a:pt x="87708" y="72966"/>
                    <a:pt x="72323" y="88532"/>
                    <a:pt x="53344" y="88532"/>
                  </a:cubicBezTo>
                  <a:cubicBezTo>
                    <a:pt x="34366" y="88532"/>
                    <a:pt x="18981" y="72965"/>
                    <a:pt x="18981" y="53763"/>
                  </a:cubicBezTo>
                  <a:cubicBezTo>
                    <a:pt x="18981" y="34561"/>
                    <a:pt x="34366" y="18994"/>
                    <a:pt x="53344" y="18994"/>
                  </a:cubicBezTo>
                  <a:cubicBezTo>
                    <a:pt x="72323" y="18994"/>
                    <a:pt x="87708" y="34561"/>
                    <a:pt x="87708" y="53763"/>
                  </a:cubicBezTo>
                  <a:close/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8962AD-E905-41EC-8A87-162B294F2F61}"/>
                </a:ext>
              </a:extLst>
            </p:cNvPr>
            <p:cNvSpPr/>
            <p:nvPr/>
          </p:nvSpPr>
          <p:spPr>
            <a:xfrm>
              <a:off x="7319731" y="4342049"/>
              <a:ext cx="202884" cy="228408"/>
            </a:xfrm>
            <a:custGeom>
              <a:avLst/>
              <a:gdLst>
                <a:gd name="connsiteX0" fmla="*/ 185346 w 202884"/>
                <a:gd name="connsiteY0" fmla="*/ 213522 h 228408"/>
                <a:gd name="connsiteX1" fmla="*/ 130187 w 202884"/>
                <a:gd name="connsiteY1" fmla="*/ 213522 h 228408"/>
                <a:gd name="connsiteX2" fmla="*/ 130187 w 202884"/>
                <a:gd name="connsiteY2" fmla="*/ 95003 h 228408"/>
                <a:gd name="connsiteX3" fmla="*/ 120169 w 202884"/>
                <a:gd name="connsiteY3" fmla="*/ 78634 h 228408"/>
                <a:gd name="connsiteX4" fmla="*/ 75028 w 202884"/>
                <a:gd name="connsiteY4" fmla="*/ 88659 h 228408"/>
                <a:gd name="connsiteX5" fmla="*/ 75028 w 202884"/>
                <a:gd name="connsiteY5" fmla="*/ 213522 h 228408"/>
                <a:gd name="connsiteX6" fmla="*/ 18981 w 202884"/>
                <a:gd name="connsiteY6" fmla="*/ 213522 h 228408"/>
                <a:gd name="connsiteX7" fmla="*/ 18981 w 202884"/>
                <a:gd name="connsiteY7" fmla="*/ 18994 h 228408"/>
                <a:gd name="connsiteX8" fmla="*/ 75028 w 202884"/>
                <a:gd name="connsiteY8" fmla="*/ 18994 h 228408"/>
                <a:gd name="connsiteX9" fmla="*/ 75028 w 202884"/>
                <a:gd name="connsiteY9" fmla="*/ 28004 h 228408"/>
                <a:gd name="connsiteX10" fmla="*/ 147305 w 202884"/>
                <a:gd name="connsiteY10" fmla="*/ 29780 h 228408"/>
                <a:gd name="connsiteX11" fmla="*/ 185346 w 202884"/>
                <a:gd name="connsiteY11" fmla="*/ 95003 h 228408"/>
                <a:gd name="connsiteX12" fmla="*/ 185346 w 202884"/>
                <a:gd name="connsiteY12" fmla="*/ 213522 h 22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884" h="228408">
                  <a:moveTo>
                    <a:pt x="185346" y="213522"/>
                  </a:moveTo>
                  <a:lnTo>
                    <a:pt x="130187" y="213522"/>
                  </a:lnTo>
                  <a:lnTo>
                    <a:pt x="130187" y="95003"/>
                  </a:lnTo>
                  <a:cubicBezTo>
                    <a:pt x="130187" y="89547"/>
                    <a:pt x="124734" y="80411"/>
                    <a:pt x="120169" y="78634"/>
                  </a:cubicBezTo>
                  <a:cubicBezTo>
                    <a:pt x="98486" y="65945"/>
                    <a:pt x="75028" y="88659"/>
                    <a:pt x="75028" y="88659"/>
                  </a:cubicBezTo>
                  <a:lnTo>
                    <a:pt x="75028" y="213522"/>
                  </a:lnTo>
                  <a:lnTo>
                    <a:pt x="18981" y="213522"/>
                  </a:lnTo>
                  <a:lnTo>
                    <a:pt x="18981" y="18994"/>
                  </a:lnTo>
                  <a:lnTo>
                    <a:pt x="75028" y="18994"/>
                  </a:lnTo>
                  <a:lnTo>
                    <a:pt x="75028" y="28004"/>
                  </a:lnTo>
                  <a:cubicBezTo>
                    <a:pt x="96711" y="17091"/>
                    <a:pt x="126510" y="18994"/>
                    <a:pt x="147305" y="29780"/>
                  </a:cubicBezTo>
                  <a:cubicBezTo>
                    <a:pt x="170003" y="42470"/>
                    <a:pt x="185346" y="69625"/>
                    <a:pt x="185346" y="95003"/>
                  </a:cubicBezTo>
                  <a:lnTo>
                    <a:pt x="185346" y="213522"/>
                  </a:lnTo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8458935-E3F8-4DAB-99E9-9F25C58114C9}"/>
                </a:ext>
              </a:extLst>
            </p:cNvPr>
            <p:cNvSpPr/>
            <p:nvPr/>
          </p:nvSpPr>
          <p:spPr>
            <a:xfrm>
              <a:off x="8463364" y="4170362"/>
              <a:ext cx="507210" cy="507574"/>
            </a:xfrm>
            <a:custGeom>
              <a:avLst/>
              <a:gdLst>
                <a:gd name="connsiteX0" fmla="*/ 498295 w 507210"/>
                <a:gd name="connsiteY0" fmla="*/ 456143 h 507573"/>
                <a:gd name="connsiteX1" fmla="*/ 498295 w 507210"/>
                <a:gd name="connsiteY1" fmla="*/ 61504 h 507573"/>
                <a:gd name="connsiteX2" fmla="*/ 455815 w 507210"/>
                <a:gd name="connsiteY2" fmla="*/ 18994 h 507573"/>
                <a:gd name="connsiteX3" fmla="*/ 61460 w 507210"/>
                <a:gd name="connsiteY3" fmla="*/ 18994 h 507573"/>
                <a:gd name="connsiteX4" fmla="*/ 18981 w 507210"/>
                <a:gd name="connsiteY4" fmla="*/ 61504 h 507573"/>
                <a:gd name="connsiteX5" fmla="*/ 18981 w 507210"/>
                <a:gd name="connsiteY5" fmla="*/ 456143 h 507573"/>
                <a:gd name="connsiteX6" fmla="*/ 61460 w 507210"/>
                <a:gd name="connsiteY6" fmla="*/ 498652 h 507573"/>
                <a:gd name="connsiteX7" fmla="*/ 455815 w 507210"/>
                <a:gd name="connsiteY7" fmla="*/ 498652 h 507573"/>
                <a:gd name="connsiteX8" fmla="*/ 498295 w 507210"/>
                <a:gd name="connsiteY8" fmla="*/ 456143 h 50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210" h="507573">
                  <a:moveTo>
                    <a:pt x="498295" y="456143"/>
                  </a:moveTo>
                  <a:lnTo>
                    <a:pt x="498295" y="61504"/>
                  </a:lnTo>
                  <a:cubicBezTo>
                    <a:pt x="498295" y="61504"/>
                    <a:pt x="498295" y="18994"/>
                    <a:pt x="455815" y="18994"/>
                  </a:cubicBezTo>
                  <a:lnTo>
                    <a:pt x="61460" y="18994"/>
                  </a:lnTo>
                  <a:cubicBezTo>
                    <a:pt x="61460" y="18994"/>
                    <a:pt x="18981" y="18994"/>
                    <a:pt x="18981" y="61504"/>
                  </a:cubicBezTo>
                  <a:lnTo>
                    <a:pt x="18981" y="456143"/>
                  </a:lnTo>
                  <a:cubicBezTo>
                    <a:pt x="18981" y="456143"/>
                    <a:pt x="18981" y="498652"/>
                    <a:pt x="61460" y="498652"/>
                  </a:cubicBezTo>
                  <a:lnTo>
                    <a:pt x="455815" y="498652"/>
                  </a:lnTo>
                  <a:cubicBezTo>
                    <a:pt x="455815" y="498652"/>
                    <a:pt x="498295" y="498652"/>
                    <a:pt x="498295" y="456143"/>
                  </a:cubicBezTo>
                </a:path>
              </a:pathLst>
            </a:custGeom>
            <a:solidFill>
              <a:srgbClr val="FF5E2A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A43098C-88E4-4D83-A31F-CEBA32516C57}"/>
                </a:ext>
              </a:extLst>
            </p:cNvPr>
            <p:cNvSpPr/>
            <p:nvPr/>
          </p:nvSpPr>
          <p:spPr>
            <a:xfrm>
              <a:off x="8561900" y="4313284"/>
              <a:ext cx="317006" cy="228408"/>
            </a:xfrm>
            <a:custGeom>
              <a:avLst/>
              <a:gdLst>
                <a:gd name="connsiteX0" fmla="*/ 156170 w 317006"/>
                <a:gd name="connsiteY0" fmla="*/ 212848 h 228408"/>
                <a:gd name="connsiteX1" fmla="*/ 76792 w 317006"/>
                <a:gd name="connsiteY1" fmla="*/ 210310 h 228408"/>
                <a:gd name="connsiteX2" fmla="*/ 51051 w 317006"/>
                <a:gd name="connsiteY2" fmla="*/ 207645 h 228408"/>
                <a:gd name="connsiteX3" fmla="*/ 25310 w 317006"/>
                <a:gd name="connsiteY3" fmla="*/ 184931 h 228408"/>
                <a:gd name="connsiteX4" fmla="*/ 20238 w 317006"/>
                <a:gd name="connsiteY4" fmla="*/ 155238 h 228408"/>
                <a:gd name="connsiteX5" fmla="*/ 19731 w 317006"/>
                <a:gd name="connsiteY5" fmla="*/ 83036 h 228408"/>
                <a:gd name="connsiteX6" fmla="*/ 24930 w 317006"/>
                <a:gd name="connsiteY6" fmla="*/ 47252 h 228408"/>
                <a:gd name="connsiteX7" fmla="*/ 54475 w 317006"/>
                <a:gd name="connsiteY7" fmla="*/ 22634 h 228408"/>
                <a:gd name="connsiteX8" fmla="*/ 100250 w 317006"/>
                <a:gd name="connsiteY8" fmla="*/ 19589 h 228408"/>
                <a:gd name="connsiteX9" fmla="*/ 209808 w 317006"/>
                <a:gd name="connsiteY9" fmla="*/ 19209 h 228408"/>
                <a:gd name="connsiteX10" fmla="*/ 263826 w 317006"/>
                <a:gd name="connsiteY10" fmla="*/ 22254 h 228408"/>
                <a:gd name="connsiteX11" fmla="*/ 291596 w 317006"/>
                <a:gd name="connsiteY11" fmla="*/ 38496 h 228408"/>
                <a:gd name="connsiteX12" fmla="*/ 297555 w 317006"/>
                <a:gd name="connsiteY12" fmla="*/ 54866 h 228408"/>
                <a:gd name="connsiteX13" fmla="*/ 301232 w 317006"/>
                <a:gd name="connsiteY13" fmla="*/ 99786 h 228408"/>
                <a:gd name="connsiteX14" fmla="*/ 300726 w 317006"/>
                <a:gd name="connsiteY14" fmla="*/ 147625 h 228408"/>
                <a:gd name="connsiteX15" fmla="*/ 295653 w 317006"/>
                <a:gd name="connsiteY15" fmla="*/ 183409 h 228408"/>
                <a:gd name="connsiteX16" fmla="*/ 265855 w 317006"/>
                <a:gd name="connsiteY16" fmla="*/ 208407 h 228408"/>
                <a:gd name="connsiteX17" fmla="*/ 233266 w 317006"/>
                <a:gd name="connsiteY17" fmla="*/ 210944 h 228408"/>
                <a:gd name="connsiteX18" fmla="*/ 156170 w 317006"/>
                <a:gd name="connsiteY18" fmla="*/ 212848 h 228408"/>
                <a:gd name="connsiteX19" fmla="*/ 123963 w 317006"/>
                <a:gd name="connsiteY19" fmla="*/ 158538 h 228408"/>
                <a:gd name="connsiteX20" fmla="*/ 213485 w 317006"/>
                <a:gd name="connsiteY20" fmla="*/ 112856 h 228408"/>
                <a:gd name="connsiteX21" fmla="*/ 123963 w 317006"/>
                <a:gd name="connsiteY21" fmla="*/ 66794 h 228408"/>
                <a:gd name="connsiteX22" fmla="*/ 123963 w 317006"/>
                <a:gd name="connsiteY22" fmla="*/ 158538 h 22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7006" h="228408">
                  <a:moveTo>
                    <a:pt x="156170" y="212848"/>
                  </a:moveTo>
                  <a:cubicBezTo>
                    <a:pt x="132205" y="212087"/>
                    <a:pt x="104562" y="211452"/>
                    <a:pt x="76792" y="210310"/>
                  </a:cubicBezTo>
                  <a:cubicBezTo>
                    <a:pt x="68169" y="210056"/>
                    <a:pt x="59547" y="209295"/>
                    <a:pt x="51051" y="207645"/>
                  </a:cubicBezTo>
                  <a:cubicBezTo>
                    <a:pt x="38244" y="205234"/>
                    <a:pt x="29622" y="197113"/>
                    <a:pt x="25310" y="184931"/>
                  </a:cubicBezTo>
                  <a:cubicBezTo>
                    <a:pt x="21886" y="175414"/>
                    <a:pt x="20872" y="165263"/>
                    <a:pt x="20238" y="155238"/>
                  </a:cubicBezTo>
                  <a:cubicBezTo>
                    <a:pt x="18590" y="131129"/>
                    <a:pt x="18716" y="107146"/>
                    <a:pt x="19731" y="83036"/>
                  </a:cubicBezTo>
                  <a:cubicBezTo>
                    <a:pt x="20238" y="70981"/>
                    <a:pt x="21253" y="58926"/>
                    <a:pt x="24930" y="47252"/>
                  </a:cubicBezTo>
                  <a:cubicBezTo>
                    <a:pt x="29495" y="33040"/>
                    <a:pt x="39512" y="24411"/>
                    <a:pt x="54475" y="22634"/>
                  </a:cubicBezTo>
                  <a:cubicBezTo>
                    <a:pt x="69691" y="20985"/>
                    <a:pt x="84907" y="19716"/>
                    <a:pt x="100250" y="19589"/>
                  </a:cubicBezTo>
                  <a:cubicBezTo>
                    <a:pt x="136770" y="18955"/>
                    <a:pt x="173289" y="18828"/>
                    <a:pt x="209808" y="19209"/>
                  </a:cubicBezTo>
                  <a:cubicBezTo>
                    <a:pt x="227814" y="19336"/>
                    <a:pt x="245820" y="20985"/>
                    <a:pt x="263826" y="22254"/>
                  </a:cubicBezTo>
                  <a:cubicBezTo>
                    <a:pt x="275618" y="23142"/>
                    <a:pt x="285002" y="28598"/>
                    <a:pt x="291596" y="38496"/>
                  </a:cubicBezTo>
                  <a:cubicBezTo>
                    <a:pt x="294892" y="43445"/>
                    <a:pt x="296414" y="49155"/>
                    <a:pt x="297555" y="54866"/>
                  </a:cubicBezTo>
                  <a:cubicBezTo>
                    <a:pt x="300472" y="69712"/>
                    <a:pt x="301106" y="84686"/>
                    <a:pt x="301232" y="99786"/>
                  </a:cubicBezTo>
                  <a:cubicBezTo>
                    <a:pt x="301359" y="115774"/>
                    <a:pt x="301106" y="131636"/>
                    <a:pt x="300726" y="147625"/>
                  </a:cubicBezTo>
                  <a:cubicBezTo>
                    <a:pt x="300345" y="159680"/>
                    <a:pt x="299204" y="171734"/>
                    <a:pt x="295653" y="183409"/>
                  </a:cubicBezTo>
                  <a:cubicBezTo>
                    <a:pt x="291088" y="197748"/>
                    <a:pt x="281071" y="206376"/>
                    <a:pt x="265855" y="208407"/>
                  </a:cubicBezTo>
                  <a:cubicBezTo>
                    <a:pt x="255077" y="209802"/>
                    <a:pt x="244171" y="210564"/>
                    <a:pt x="233266" y="210944"/>
                  </a:cubicBezTo>
                  <a:cubicBezTo>
                    <a:pt x="208920" y="211833"/>
                    <a:pt x="184447" y="212213"/>
                    <a:pt x="156170" y="212848"/>
                  </a:cubicBezTo>
                  <a:moveTo>
                    <a:pt x="123963" y="158538"/>
                  </a:moveTo>
                  <a:cubicBezTo>
                    <a:pt x="153888" y="143310"/>
                    <a:pt x="183433" y="128210"/>
                    <a:pt x="213485" y="112856"/>
                  </a:cubicBezTo>
                  <a:cubicBezTo>
                    <a:pt x="183306" y="97375"/>
                    <a:pt x="153761" y="82148"/>
                    <a:pt x="123963" y="66794"/>
                  </a:cubicBezTo>
                  <a:lnTo>
                    <a:pt x="123963" y="158538"/>
                  </a:lnTo>
                </a:path>
              </a:pathLst>
            </a:custGeom>
            <a:solidFill>
              <a:srgbClr val="000000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7EC02A-9A3E-4D66-B0CB-D0215035A179}"/>
                </a:ext>
              </a:extLst>
            </p:cNvPr>
            <p:cNvSpPr/>
            <p:nvPr/>
          </p:nvSpPr>
          <p:spPr>
            <a:xfrm>
              <a:off x="8666882" y="4361083"/>
              <a:ext cx="126803" cy="126893"/>
            </a:xfrm>
            <a:custGeom>
              <a:avLst/>
              <a:gdLst>
                <a:gd name="connsiteX0" fmla="*/ 18981 w 126802"/>
                <a:gd name="connsiteY0" fmla="*/ 110739 h 126893"/>
                <a:gd name="connsiteX1" fmla="*/ 18981 w 126802"/>
                <a:gd name="connsiteY1" fmla="*/ 18994 h 126893"/>
                <a:gd name="connsiteX2" fmla="*/ 108503 w 126802"/>
                <a:gd name="connsiteY2" fmla="*/ 65057 h 126893"/>
                <a:gd name="connsiteX3" fmla="*/ 18981 w 126802"/>
                <a:gd name="connsiteY3" fmla="*/ 110739 h 12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2" h="126893">
                  <a:moveTo>
                    <a:pt x="18981" y="110739"/>
                  </a:moveTo>
                  <a:lnTo>
                    <a:pt x="18981" y="18994"/>
                  </a:lnTo>
                  <a:cubicBezTo>
                    <a:pt x="48779" y="34348"/>
                    <a:pt x="78324" y="49576"/>
                    <a:pt x="108503" y="65057"/>
                  </a:cubicBezTo>
                  <a:cubicBezTo>
                    <a:pt x="78451" y="80411"/>
                    <a:pt x="48906" y="95511"/>
                    <a:pt x="18981" y="110739"/>
                  </a:cubicBezTo>
                </a:path>
              </a:pathLst>
            </a:custGeom>
            <a:solidFill>
              <a:srgbClr val="FF5E2A"/>
            </a:solidFill>
            <a:ln w="19010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94169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1903F4C-F9A1-4274-81EE-722750753827}"/>
              </a:ext>
            </a:extLst>
          </p:cNvPr>
          <p:cNvSpPr/>
          <p:nvPr/>
        </p:nvSpPr>
        <p:spPr>
          <a:xfrm>
            <a:off x="0" y="108000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F80267-AAB8-44B8-AD8F-C00F490C711B}"/>
              </a:ext>
            </a:extLst>
          </p:cNvPr>
          <p:cNvGrpSpPr>
            <a:grpSpLocks noChangeAspect="1"/>
          </p:cNvGrpSpPr>
          <p:nvPr/>
        </p:nvGrpSpPr>
        <p:grpSpPr>
          <a:xfrm>
            <a:off x="8008862" y="299861"/>
            <a:ext cx="1801368" cy="468502"/>
            <a:chOff x="5902700" y="2217205"/>
            <a:chExt cx="3613873" cy="9399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AC5E9C-EB22-4917-B025-DE3311C26E36}"/>
                </a:ext>
              </a:extLst>
            </p:cNvPr>
            <p:cNvSpPr/>
            <p:nvPr/>
          </p:nvSpPr>
          <p:spPr>
            <a:xfrm>
              <a:off x="5902700" y="2217205"/>
              <a:ext cx="3613873" cy="621778"/>
            </a:xfrm>
            <a:custGeom>
              <a:avLst/>
              <a:gdLst>
                <a:gd name="connsiteX0" fmla="*/ 1853193 w 3613872"/>
                <a:gd name="connsiteY0" fmla="*/ 46544 h 621777"/>
                <a:gd name="connsiteX1" fmla="*/ 1777872 w 3613872"/>
                <a:gd name="connsiteY1" fmla="*/ 23322 h 621777"/>
                <a:gd name="connsiteX2" fmla="*/ 1680488 w 3613872"/>
                <a:gd name="connsiteY2" fmla="*/ 12663 h 621777"/>
                <a:gd name="connsiteX3" fmla="*/ 1525789 w 3613872"/>
                <a:gd name="connsiteY3" fmla="*/ 57203 h 621777"/>
                <a:gd name="connsiteX4" fmla="*/ 1471771 w 3613872"/>
                <a:gd name="connsiteY4" fmla="*/ 174452 h 621777"/>
                <a:gd name="connsiteX5" fmla="*/ 1492820 w 3613872"/>
                <a:gd name="connsiteY5" fmla="*/ 254268 h 621777"/>
                <a:gd name="connsiteX6" fmla="*/ 1549247 w 3613872"/>
                <a:gd name="connsiteY6" fmla="*/ 306295 h 621777"/>
                <a:gd name="connsiteX7" fmla="*/ 1638390 w 3613872"/>
                <a:gd name="connsiteY7" fmla="*/ 343855 h 621777"/>
                <a:gd name="connsiteX8" fmla="*/ 1721826 w 3613872"/>
                <a:gd name="connsiteY8" fmla="*/ 374817 h 621777"/>
                <a:gd name="connsiteX9" fmla="*/ 1764304 w 3613872"/>
                <a:gd name="connsiteY9" fmla="*/ 405018 h 621777"/>
                <a:gd name="connsiteX10" fmla="*/ 1778760 w 3613872"/>
                <a:gd name="connsiteY10" fmla="*/ 450445 h 621777"/>
                <a:gd name="connsiteX11" fmla="*/ 1751497 w 3613872"/>
                <a:gd name="connsiteY11" fmla="*/ 504883 h 621777"/>
                <a:gd name="connsiteX12" fmla="*/ 1675543 w 3613872"/>
                <a:gd name="connsiteY12" fmla="*/ 523155 h 621777"/>
                <a:gd name="connsiteX13" fmla="*/ 1481915 w 3613872"/>
                <a:gd name="connsiteY13" fmla="*/ 472017 h 621777"/>
                <a:gd name="connsiteX14" fmla="*/ 1481915 w 3613872"/>
                <a:gd name="connsiteY14" fmla="*/ 578735 h 621777"/>
                <a:gd name="connsiteX15" fmla="*/ 1556729 w 3613872"/>
                <a:gd name="connsiteY15" fmla="*/ 601576 h 621777"/>
                <a:gd name="connsiteX16" fmla="*/ 1660707 w 3613872"/>
                <a:gd name="connsiteY16" fmla="*/ 614011 h 621777"/>
                <a:gd name="connsiteX17" fmla="*/ 1834046 w 3613872"/>
                <a:gd name="connsiteY17" fmla="*/ 566046 h 621777"/>
                <a:gd name="connsiteX18" fmla="*/ 1885147 w 3613872"/>
                <a:gd name="connsiteY18" fmla="*/ 447908 h 621777"/>
                <a:gd name="connsiteX19" fmla="*/ 1838611 w 3613872"/>
                <a:gd name="connsiteY19" fmla="*/ 335988 h 621777"/>
                <a:gd name="connsiteX20" fmla="*/ 1692915 w 3613872"/>
                <a:gd name="connsiteY20" fmla="*/ 264547 h 621777"/>
                <a:gd name="connsiteX21" fmla="*/ 1622285 w 3613872"/>
                <a:gd name="connsiteY21" fmla="*/ 238914 h 621777"/>
                <a:gd name="connsiteX22" fmla="*/ 1584372 w 3613872"/>
                <a:gd name="connsiteY22" fmla="*/ 212139 h 621777"/>
                <a:gd name="connsiteX23" fmla="*/ 1570804 w 3613872"/>
                <a:gd name="connsiteY23" fmla="*/ 171153 h 621777"/>
                <a:gd name="connsiteX24" fmla="*/ 1597940 w 3613872"/>
                <a:gd name="connsiteY24" fmla="*/ 119634 h 621777"/>
                <a:gd name="connsiteX25" fmla="*/ 1674782 w 3613872"/>
                <a:gd name="connsiteY25" fmla="*/ 102631 h 621777"/>
                <a:gd name="connsiteX26" fmla="*/ 1761007 w 3613872"/>
                <a:gd name="connsiteY26" fmla="*/ 114178 h 621777"/>
                <a:gd name="connsiteX27" fmla="*/ 1791440 w 3613872"/>
                <a:gd name="connsiteY27" fmla="*/ 123949 h 621777"/>
                <a:gd name="connsiteX28" fmla="*/ 1853193 w 3613872"/>
                <a:gd name="connsiteY28" fmla="*/ 46544 h 621777"/>
                <a:gd name="connsiteX29" fmla="*/ 890001 w 3613872"/>
                <a:gd name="connsiteY29" fmla="*/ 255537 h 621777"/>
                <a:gd name="connsiteX30" fmla="*/ 890001 w 3613872"/>
                <a:gd name="connsiteY30" fmla="*/ 346393 h 621777"/>
                <a:gd name="connsiteX31" fmla="*/ 681664 w 3613872"/>
                <a:gd name="connsiteY31" fmla="*/ 346393 h 621777"/>
                <a:gd name="connsiteX32" fmla="*/ 754195 w 3613872"/>
                <a:gd name="connsiteY32" fmla="*/ 255537 h 621777"/>
                <a:gd name="connsiteX33" fmla="*/ 890001 w 3613872"/>
                <a:gd name="connsiteY33" fmla="*/ 255537 h 621777"/>
                <a:gd name="connsiteX34" fmla="*/ 3306224 w 3613872"/>
                <a:gd name="connsiteY34" fmla="*/ 212266 h 621777"/>
                <a:gd name="connsiteX35" fmla="*/ 3292656 w 3613872"/>
                <a:gd name="connsiteY35" fmla="*/ 171280 h 621777"/>
                <a:gd name="connsiteX36" fmla="*/ 3319918 w 3613872"/>
                <a:gd name="connsiteY36" fmla="*/ 119761 h 621777"/>
                <a:gd name="connsiteX37" fmla="*/ 3396634 w 3613872"/>
                <a:gd name="connsiteY37" fmla="*/ 102757 h 621777"/>
                <a:gd name="connsiteX38" fmla="*/ 3482859 w 3613872"/>
                <a:gd name="connsiteY38" fmla="*/ 114305 h 621777"/>
                <a:gd name="connsiteX39" fmla="*/ 3574918 w 3613872"/>
                <a:gd name="connsiteY39" fmla="*/ 149835 h 621777"/>
                <a:gd name="connsiteX40" fmla="*/ 3575045 w 3613872"/>
                <a:gd name="connsiteY40" fmla="*/ 148312 h 621777"/>
                <a:gd name="connsiteX41" fmla="*/ 3575045 w 3613872"/>
                <a:gd name="connsiteY41" fmla="*/ 46797 h 621777"/>
                <a:gd name="connsiteX42" fmla="*/ 3499851 w 3613872"/>
                <a:gd name="connsiteY42" fmla="*/ 23449 h 621777"/>
                <a:gd name="connsiteX43" fmla="*/ 3402466 w 3613872"/>
                <a:gd name="connsiteY43" fmla="*/ 12790 h 621777"/>
                <a:gd name="connsiteX44" fmla="*/ 3247641 w 3613872"/>
                <a:gd name="connsiteY44" fmla="*/ 57330 h 621777"/>
                <a:gd name="connsiteX45" fmla="*/ 3193623 w 3613872"/>
                <a:gd name="connsiteY45" fmla="*/ 174579 h 621777"/>
                <a:gd name="connsiteX46" fmla="*/ 3214672 w 3613872"/>
                <a:gd name="connsiteY46" fmla="*/ 254268 h 621777"/>
                <a:gd name="connsiteX47" fmla="*/ 3271226 w 3613872"/>
                <a:gd name="connsiteY47" fmla="*/ 306295 h 621777"/>
                <a:gd name="connsiteX48" fmla="*/ 3360368 w 3613872"/>
                <a:gd name="connsiteY48" fmla="*/ 343982 h 621777"/>
                <a:gd name="connsiteX49" fmla="*/ 3443677 w 3613872"/>
                <a:gd name="connsiteY49" fmla="*/ 374944 h 621777"/>
                <a:gd name="connsiteX50" fmla="*/ 3486156 w 3613872"/>
                <a:gd name="connsiteY50" fmla="*/ 405018 h 621777"/>
                <a:gd name="connsiteX51" fmla="*/ 3500612 w 3613872"/>
                <a:gd name="connsiteY51" fmla="*/ 450445 h 621777"/>
                <a:gd name="connsiteX52" fmla="*/ 3473349 w 3613872"/>
                <a:gd name="connsiteY52" fmla="*/ 505010 h 621777"/>
                <a:gd name="connsiteX53" fmla="*/ 3397522 w 3613872"/>
                <a:gd name="connsiteY53" fmla="*/ 523155 h 621777"/>
                <a:gd name="connsiteX54" fmla="*/ 3203894 w 3613872"/>
                <a:gd name="connsiteY54" fmla="*/ 472144 h 621777"/>
                <a:gd name="connsiteX55" fmla="*/ 3203894 w 3613872"/>
                <a:gd name="connsiteY55" fmla="*/ 578735 h 621777"/>
                <a:gd name="connsiteX56" fmla="*/ 3278581 w 3613872"/>
                <a:gd name="connsiteY56" fmla="*/ 601576 h 621777"/>
                <a:gd name="connsiteX57" fmla="*/ 3382558 w 3613872"/>
                <a:gd name="connsiteY57" fmla="*/ 614011 h 621777"/>
                <a:gd name="connsiteX58" fmla="*/ 3555898 w 3613872"/>
                <a:gd name="connsiteY58" fmla="*/ 566046 h 621777"/>
                <a:gd name="connsiteX59" fmla="*/ 3607126 w 3613872"/>
                <a:gd name="connsiteY59" fmla="*/ 448034 h 621777"/>
                <a:gd name="connsiteX60" fmla="*/ 3560462 w 3613872"/>
                <a:gd name="connsiteY60" fmla="*/ 336115 h 621777"/>
                <a:gd name="connsiteX61" fmla="*/ 3414766 w 3613872"/>
                <a:gd name="connsiteY61" fmla="*/ 264674 h 621777"/>
                <a:gd name="connsiteX62" fmla="*/ 3344264 w 3613872"/>
                <a:gd name="connsiteY62" fmla="*/ 239041 h 621777"/>
                <a:gd name="connsiteX63" fmla="*/ 3306224 w 3613872"/>
                <a:gd name="connsiteY63" fmla="*/ 212266 h 621777"/>
                <a:gd name="connsiteX64" fmla="*/ 2995050 w 3613872"/>
                <a:gd name="connsiteY64" fmla="*/ 602337 h 621777"/>
                <a:gd name="connsiteX65" fmla="*/ 2716211 w 3613872"/>
                <a:gd name="connsiteY65" fmla="*/ 183715 h 621777"/>
                <a:gd name="connsiteX66" fmla="*/ 2716211 w 3613872"/>
                <a:gd name="connsiteY66" fmla="*/ 602464 h 621777"/>
                <a:gd name="connsiteX67" fmla="*/ 2620475 w 3613872"/>
                <a:gd name="connsiteY67" fmla="*/ 602464 h 621777"/>
                <a:gd name="connsiteX68" fmla="*/ 2620475 w 3613872"/>
                <a:gd name="connsiteY68" fmla="*/ 24337 h 621777"/>
                <a:gd name="connsiteX69" fmla="*/ 2717859 w 3613872"/>
                <a:gd name="connsiteY69" fmla="*/ 24337 h 621777"/>
                <a:gd name="connsiteX70" fmla="*/ 2977805 w 3613872"/>
                <a:gd name="connsiteY70" fmla="*/ 419103 h 621777"/>
                <a:gd name="connsiteX71" fmla="*/ 2977805 w 3613872"/>
                <a:gd name="connsiteY71" fmla="*/ 24337 h 621777"/>
                <a:gd name="connsiteX72" fmla="*/ 3074428 w 3613872"/>
                <a:gd name="connsiteY72" fmla="*/ 24337 h 621777"/>
                <a:gd name="connsiteX73" fmla="*/ 3074428 w 3613872"/>
                <a:gd name="connsiteY73" fmla="*/ 602464 h 621777"/>
                <a:gd name="connsiteX74" fmla="*/ 2995050 w 3613872"/>
                <a:gd name="connsiteY74" fmla="*/ 602337 h 621777"/>
                <a:gd name="connsiteX75" fmla="*/ 369984 w 3613872"/>
                <a:gd name="connsiteY75" fmla="*/ 419103 h 621777"/>
                <a:gd name="connsiteX76" fmla="*/ 110039 w 3613872"/>
                <a:gd name="connsiteY76" fmla="*/ 24337 h 621777"/>
                <a:gd name="connsiteX77" fmla="*/ 12654 w 3613872"/>
                <a:gd name="connsiteY77" fmla="*/ 24337 h 621777"/>
                <a:gd name="connsiteX78" fmla="*/ 12654 w 3613872"/>
                <a:gd name="connsiteY78" fmla="*/ 602464 h 621777"/>
                <a:gd name="connsiteX79" fmla="*/ 108390 w 3613872"/>
                <a:gd name="connsiteY79" fmla="*/ 602464 h 621777"/>
                <a:gd name="connsiteX80" fmla="*/ 108390 w 3613872"/>
                <a:gd name="connsiteY80" fmla="*/ 183715 h 621777"/>
                <a:gd name="connsiteX81" fmla="*/ 387356 w 3613872"/>
                <a:gd name="connsiteY81" fmla="*/ 602337 h 621777"/>
                <a:gd name="connsiteX82" fmla="*/ 466607 w 3613872"/>
                <a:gd name="connsiteY82" fmla="*/ 602464 h 621777"/>
                <a:gd name="connsiteX83" fmla="*/ 466607 w 3613872"/>
                <a:gd name="connsiteY83" fmla="*/ 24464 h 621777"/>
                <a:gd name="connsiteX84" fmla="*/ 370110 w 3613872"/>
                <a:gd name="connsiteY84" fmla="*/ 145774 h 621777"/>
                <a:gd name="connsiteX85" fmla="*/ 369984 w 3613872"/>
                <a:gd name="connsiteY85" fmla="*/ 144505 h 621777"/>
                <a:gd name="connsiteX86" fmla="*/ 369984 w 3613872"/>
                <a:gd name="connsiteY86" fmla="*/ 419103 h 621777"/>
                <a:gd name="connsiteX87" fmla="*/ 2093991 w 3613872"/>
                <a:gd name="connsiteY87" fmla="*/ 49970 h 621777"/>
                <a:gd name="connsiteX88" fmla="*/ 2240828 w 3613872"/>
                <a:gd name="connsiteY88" fmla="*/ 12790 h 621777"/>
                <a:gd name="connsiteX89" fmla="*/ 2387792 w 3613872"/>
                <a:gd name="connsiteY89" fmla="*/ 49970 h 621777"/>
                <a:gd name="connsiteX90" fmla="*/ 2488854 w 3613872"/>
                <a:gd name="connsiteY90" fmla="*/ 155164 h 621777"/>
                <a:gd name="connsiteX91" fmla="*/ 2525627 w 3613872"/>
                <a:gd name="connsiteY91" fmla="*/ 313401 h 621777"/>
                <a:gd name="connsiteX92" fmla="*/ 2488854 w 3613872"/>
                <a:gd name="connsiteY92" fmla="*/ 471510 h 621777"/>
                <a:gd name="connsiteX93" fmla="*/ 2387792 w 3613872"/>
                <a:gd name="connsiteY93" fmla="*/ 576832 h 621777"/>
                <a:gd name="connsiteX94" fmla="*/ 2240828 w 3613872"/>
                <a:gd name="connsiteY94" fmla="*/ 614011 h 621777"/>
                <a:gd name="connsiteX95" fmla="*/ 2240702 w 3613872"/>
                <a:gd name="connsiteY95" fmla="*/ 614011 h 621777"/>
                <a:gd name="connsiteX96" fmla="*/ 2240702 w 3613872"/>
                <a:gd name="connsiteY96" fmla="*/ 521506 h 621777"/>
                <a:gd name="connsiteX97" fmla="*/ 2240828 w 3613872"/>
                <a:gd name="connsiteY97" fmla="*/ 521506 h 621777"/>
                <a:gd name="connsiteX98" fmla="*/ 2377015 w 3613872"/>
                <a:gd name="connsiteY98" fmla="*/ 463642 h 621777"/>
                <a:gd name="connsiteX99" fmla="*/ 2424946 w 3613872"/>
                <a:gd name="connsiteY99" fmla="*/ 313401 h 621777"/>
                <a:gd name="connsiteX100" fmla="*/ 2377015 w 3613872"/>
                <a:gd name="connsiteY100" fmla="*/ 163032 h 621777"/>
                <a:gd name="connsiteX101" fmla="*/ 2240828 w 3613872"/>
                <a:gd name="connsiteY101" fmla="*/ 105295 h 621777"/>
                <a:gd name="connsiteX102" fmla="*/ 2105150 w 3613872"/>
                <a:gd name="connsiteY102" fmla="*/ 163032 h 621777"/>
                <a:gd name="connsiteX103" fmla="*/ 2057599 w 3613872"/>
                <a:gd name="connsiteY103" fmla="*/ 313401 h 621777"/>
                <a:gd name="connsiteX104" fmla="*/ 2105150 w 3613872"/>
                <a:gd name="connsiteY104" fmla="*/ 463642 h 621777"/>
                <a:gd name="connsiteX105" fmla="*/ 2240194 w 3613872"/>
                <a:gd name="connsiteY105" fmla="*/ 521506 h 621777"/>
                <a:gd name="connsiteX106" fmla="*/ 2173116 w 3613872"/>
                <a:gd name="connsiteY106" fmla="*/ 606905 h 621777"/>
                <a:gd name="connsiteX107" fmla="*/ 2093991 w 3613872"/>
                <a:gd name="connsiteY107" fmla="*/ 576832 h 621777"/>
                <a:gd name="connsiteX108" fmla="*/ 1992929 w 3613872"/>
                <a:gd name="connsiteY108" fmla="*/ 471510 h 621777"/>
                <a:gd name="connsiteX109" fmla="*/ 1956157 w 3613872"/>
                <a:gd name="connsiteY109" fmla="*/ 313401 h 621777"/>
                <a:gd name="connsiteX110" fmla="*/ 1992929 w 3613872"/>
                <a:gd name="connsiteY110" fmla="*/ 155164 h 621777"/>
                <a:gd name="connsiteX111" fmla="*/ 2093991 w 3613872"/>
                <a:gd name="connsiteY111" fmla="*/ 49970 h 621777"/>
                <a:gd name="connsiteX112" fmla="*/ 1064862 w 3613872"/>
                <a:gd name="connsiteY112" fmla="*/ 602464 h 621777"/>
                <a:gd name="connsiteX113" fmla="*/ 1408243 w 3613872"/>
                <a:gd name="connsiteY113" fmla="*/ 602464 h 621777"/>
                <a:gd name="connsiteX114" fmla="*/ 1408243 w 3613872"/>
                <a:gd name="connsiteY114" fmla="*/ 516557 h 621777"/>
                <a:gd name="connsiteX115" fmla="*/ 1228183 w 3613872"/>
                <a:gd name="connsiteY115" fmla="*/ 516557 h 621777"/>
                <a:gd name="connsiteX116" fmla="*/ 1160597 w 3613872"/>
                <a:gd name="connsiteY116" fmla="*/ 602337 h 621777"/>
                <a:gd name="connsiteX117" fmla="*/ 1160597 w 3613872"/>
                <a:gd name="connsiteY117" fmla="*/ 516557 h 621777"/>
                <a:gd name="connsiteX118" fmla="*/ 1160597 w 3613872"/>
                <a:gd name="connsiteY118" fmla="*/ 516557 h 621777"/>
                <a:gd name="connsiteX119" fmla="*/ 1160597 w 3613872"/>
                <a:gd name="connsiteY119" fmla="*/ 24337 h 621777"/>
                <a:gd name="connsiteX120" fmla="*/ 1064862 w 3613872"/>
                <a:gd name="connsiteY120" fmla="*/ 24337 h 621777"/>
                <a:gd name="connsiteX121" fmla="*/ 1064862 w 3613872"/>
                <a:gd name="connsiteY121" fmla="*/ 602464 h 621777"/>
                <a:gd name="connsiteX122" fmla="*/ 583773 w 3613872"/>
                <a:gd name="connsiteY122" fmla="*/ 24337 h 621777"/>
                <a:gd name="connsiteX123" fmla="*/ 946935 w 3613872"/>
                <a:gd name="connsiteY123" fmla="*/ 24337 h 621777"/>
                <a:gd name="connsiteX124" fmla="*/ 946935 w 3613872"/>
                <a:gd name="connsiteY124" fmla="*/ 115193 h 621777"/>
                <a:gd name="connsiteX125" fmla="*/ 681157 w 3613872"/>
                <a:gd name="connsiteY125" fmla="*/ 115193 h 621777"/>
                <a:gd name="connsiteX126" fmla="*/ 681157 w 3613872"/>
                <a:gd name="connsiteY126" fmla="*/ 511608 h 621777"/>
                <a:gd name="connsiteX127" fmla="*/ 955177 w 3613872"/>
                <a:gd name="connsiteY127" fmla="*/ 511608 h 621777"/>
                <a:gd name="connsiteX128" fmla="*/ 955177 w 3613872"/>
                <a:gd name="connsiteY128" fmla="*/ 602464 h 621777"/>
                <a:gd name="connsiteX129" fmla="*/ 583773 w 3613872"/>
                <a:gd name="connsiteY129" fmla="*/ 602464 h 621777"/>
                <a:gd name="connsiteX130" fmla="*/ 583773 w 3613872"/>
                <a:gd name="connsiteY130" fmla="*/ 24337 h 6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613872" h="621777">
                  <a:moveTo>
                    <a:pt x="1853193" y="46544"/>
                  </a:moveTo>
                  <a:cubicBezTo>
                    <a:pt x="1830749" y="37407"/>
                    <a:pt x="1805769" y="29540"/>
                    <a:pt x="1777872" y="23322"/>
                  </a:cubicBezTo>
                  <a:cubicBezTo>
                    <a:pt x="1746045" y="16216"/>
                    <a:pt x="1713583" y="12663"/>
                    <a:pt x="1680488" y="12663"/>
                  </a:cubicBezTo>
                  <a:cubicBezTo>
                    <a:pt x="1613410" y="12663"/>
                    <a:pt x="1561801" y="27510"/>
                    <a:pt x="1525789" y="57203"/>
                  </a:cubicBezTo>
                  <a:cubicBezTo>
                    <a:pt x="1489777" y="86896"/>
                    <a:pt x="1471771" y="126106"/>
                    <a:pt x="1471771" y="174452"/>
                  </a:cubicBezTo>
                  <a:cubicBezTo>
                    <a:pt x="1471771" y="206430"/>
                    <a:pt x="1478745" y="233077"/>
                    <a:pt x="1492820" y="254268"/>
                  </a:cubicBezTo>
                  <a:cubicBezTo>
                    <a:pt x="1506769" y="275460"/>
                    <a:pt x="1525662" y="292844"/>
                    <a:pt x="1549247" y="306295"/>
                  </a:cubicBezTo>
                  <a:cubicBezTo>
                    <a:pt x="1572959" y="319745"/>
                    <a:pt x="1602631" y="332308"/>
                    <a:pt x="1638390" y="343855"/>
                  </a:cubicBezTo>
                  <a:cubicBezTo>
                    <a:pt x="1675289" y="356037"/>
                    <a:pt x="1703059" y="366315"/>
                    <a:pt x="1721826" y="374817"/>
                  </a:cubicBezTo>
                  <a:cubicBezTo>
                    <a:pt x="1740466" y="383319"/>
                    <a:pt x="1754667" y="393470"/>
                    <a:pt x="1764304" y="405018"/>
                  </a:cubicBezTo>
                  <a:cubicBezTo>
                    <a:pt x="1773941" y="416565"/>
                    <a:pt x="1778760" y="431665"/>
                    <a:pt x="1778760" y="450445"/>
                  </a:cubicBezTo>
                  <a:cubicBezTo>
                    <a:pt x="1778760" y="474682"/>
                    <a:pt x="1769630" y="492828"/>
                    <a:pt x="1751497" y="504883"/>
                  </a:cubicBezTo>
                  <a:cubicBezTo>
                    <a:pt x="1733365" y="517064"/>
                    <a:pt x="1708004" y="523155"/>
                    <a:pt x="1675543" y="523155"/>
                  </a:cubicBezTo>
                  <a:cubicBezTo>
                    <a:pt x="1617847" y="523155"/>
                    <a:pt x="1553305" y="506152"/>
                    <a:pt x="1481915" y="472017"/>
                  </a:cubicBezTo>
                  <a:lnTo>
                    <a:pt x="1481915" y="578735"/>
                  </a:lnTo>
                  <a:cubicBezTo>
                    <a:pt x="1501823" y="587110"/>
                    <a:pt x="1526550" y="594724"/>
                    <a:pt x="1556729" y="601576"/>
                  </a:cubicBezTo>
                  <a:cubicBezTo>
                    <a:pt x="1592994" y="609824"/>
                    <a:pt x="1627738" y="614011"/>
                    <a:pt x="1660707" y="614011"/>
                  </a:cubicBezTo>
                  <a:cubicBezTo>
                    <a:pt x="1742114" y="614011"/>
                    <a:pt x="1799936" y="598023"/>
                    <a:pt x="1834046" y="566046"/>
                  </a:cubicBezTo>
                  <a:cubicBezTo>
                    <a:pt x="1868156" y="534195"/>
                    <a:pt x="1885147" y="494731"/>
                    <a:pt x="1885147" y="447908"/>
                  </a:cubicBezTo>
                  <a:cubicBezTo>
                    <a:pt x="1885147" y="400576"/>
                    <a:pt x="1869677" y="363270"/>
                    <a:pt x="1838611" y="335988"/>
                  </a:cubicBezTo>
                  <a:cubicBezTo>
                    <a:pt x="1807417" y="308706"/>
                    <a:pt x="1758979" y="284977"/>
                    <a:pt x="1692915" y="264547"/>
                  </a:cubicBezTo>
                  <a:cubicBezTo>
                    <a:pt x="1662102" y="254649"/>
                    <a:pt x="1638516" y="246147"/>
                    <a:pt x="1622285" y="238914"/>
                  </a:cubicBezTo>
                  <a:cubicBezTo>
                    <a:pt x="1606055" y="231808"/>
                    <a:pt x="1593501" y="222798"/>
                    <a:pt x="1584372" y="212139"/>
                  </a:cubicBezTo>
                  <a:cubicBezTo>
                    <a:pt x="1575242" y="201354"/>
                    <a:pt x="1570804" y="187776"/>
                    <a:pt x="1570804" y="171153"/>
                  </a:cubicBezTo>
                  <a:cubicBezTo>
                    <a:pt x="1570804" y="148058"/>
                    <a:pt x="1579807" y="130928"/>
                    <a:pt x="1597940" y="119634"/>
                  </a:cubicBezTo>
                  <a:cubicBezTo>
                    <a:pt x="1616199" y="108341"/>
                    <a:pt x="1641686" y="102631"/>
                    <a:pt x="1674782" y="102631"/>
                  </a:cubicBezTo>
                  <a:cubicBezTo>
                    <a:pt x="1703946" y="102631"/>
                    <a:pt x="1732604" y="106564"/>
                    <a:pt x="1761007" y="114178"/>
                  </a:cubicBezTo>
                  <a:cubicBezTo>
                    <a:pt x="1770771" y="116843"/>
                    <a:pt x="1781042" y="120269"/>
                    <a:pt x="1791440" y="123949"/>
                  </a:cubicBezTo>
                  <a:lnTo>
                    <a:pt x="1853193" y="46544"/>
                  </a:lnTo>
                  <a:moveTo>
                    <a:pt x="890001" y="255537"/>
                  </a:moveTo>
                  <a:lnTo>
                    <a:pt x="890001" y="346393"/>
                  </a:lnTo>
                  <a:lnTo>
                    <a:pt x="681664" y="346393"/>
                  </a:lnTo>
                  <a:lnTo>
                    <a:pt x="754195" y="255537"/>
                  </a:lnTo>
                  <a:lnTo>
                    <a:pt x="890001" y="255537"/>
                  </a:lnTo>
                  <a:moveTo>
                    <a:pt x="3306224" y="212266"/>
                  </a:moveTo>
                  <a:cubicBezTo>
                    <a:pt x="3297220" y="201480"/>
                    <a:pt x="3292656" y="187903"/>
                    <a:pt x="3292656" y="171280"/>
                  </a:cubicBezTo>
                  <a:cubicBezTo>
                    <a:pt x="3292656" y="148185"/>
                    <a:pt x="3301785" y="131055"/>
                    <a:pt x="3319918" y="119761"/>
                  </a:cubicBezTo>
                  <a:cubicBezTo>
                    <a:pt x="3338051" y="108468"/>
                    <a:pt x="3363665" y="102757"/>
                    <a:pt x="3396634" y="102757"/>
                  </a:cubicBezTo>
                  <a:cubicBezTo>
                    <a:pt x="3425798" y="102757"/>
                    <a:pt x="3454583" y="106691"/>
                    <a:pt x="3482859" y="114305"/>
                  </a:cubicBezTo>
                  <a:cubicBezTo>
                    <a:pt x="3511263" y="122045"/>
                    <a:pt x="3541949" y="133846"/>
                    <a:pt x="3574918" y="149835"/>
                  </a:cubicBezTo>
                  <a:lnTo>
                    <a:pt x="3575045" y="148312"/>
                  </a:lnTo>
                  <a:lnTo>
                    <a:pt x="3575045" y="46797"/>
                  </a:lnTo>
                  <a:cubicBezTo>
                    <a:pt x="3552601" y="37534"/>
                    <a:pt x="3527620" y="29794"/>
                    <a:pt x="3499851" y="23449"/>
                  </a:cubicBezTo>
                  <a:cubicBezTo>
                    <a:pt x="3467897" y="16343"/>
                    <a:pt x="3435435" y="12790"/>
                    <a:pt x="3402466" y="12790"/>
                  </a:cubicBezTo>
                  <a:cubicBezTo>
                    <a:pt x="3335261" y="12790"/>
                    <a:pt x="3283779" y="27637"/>
                    <a:pt x="3247641" y="57330"/>
                  </a:cubicBezTo>
                  <a:cubicBezTo>
                    <a:pt x="3211629" y="87150"/>
                    <a:pt x="3193623" y="126233"/>
                    <a:pt x="3193623" y="174579"/>
                  </a:cubicBezTo>
                  <a:cubicBezTo>
                    <a:pt x="3193623" y="206556"/>
                    <a:pt x="3200597" y="233077"/>
                    <a:pt x="3214672" y="254268"/>
                  </a:cubicBezTo>
                  <a:cubicBezTo>
                    <a:pt x="3228747" y="275586"/>
                    <a:pt x="3247514" y="292844"/>
                    <a:pt x="3271226" y="306295"/>
                  </a:cubicBezTo>
                  <a:cubicBezTo>
                    <a:pt x="3294811" y="319872"/>
                    <a:pt x="3324610" y="332308"/>
                    <a:pt x="3360368" y="343982"/>
                  </a:cubicBezTo>
                  <a:cubicBezTo>
                    <a:pt x="3397141" y="356037"/>
                    <a:pt x="3425037" y="366315"/>
                    <a:pt x="3443677" y="374944"/>
                  </a:cubicBezTo>
                  <a:cubicBezTo>
                    <a:pt x="3462444" y="383446"/>
                    <a:pt x="3476519" y="393470"/>
                    <a:pt x="3486156" y="405018"/>
                  </a:cubicBezTo>
                  <a:cubicBezTo>
                    <a:pt x="3495794" y="416565"/>
                    <a:pt x="3500612" y="431792"/>
                    <a:pt x="3500612" y="450445"/>
                  </a:cubicBezTo>
                  <a:cubicBezTo>
                    <a:pt x="3500612" y="474682"/>
                    <a:pt x="3491609" y="492828"/>
                    <a:pt x="3473349" y="505010"/>
                  </a:cubicBezTo>
                  <a:cubicBezTo>
                    <a:pt x="3455217" y="517064"/>
                    <a:pt x="3429983" y="523155"/>
                    <a:pt x="3397522" y="523155"/>
                  </a:cubicBezTo>
                  <a:cubicBezTo>
                    <a:pt x="3339826" y="523155"/>
                    <a:pt x="3275284" y="506152"/>
                    <a:pt x="3203894" y="472144"/>
                  </a:cubicBezTo>
                  <a:lnTo>
                    <a:pt x="3203894" y="578735"/>
                  </a:lnTo>
                  <a:cubicBezTo>
                    <a:pt x="3223802" y="587110"/>
                    <a:pt x="3248529" y="594724"/>
                    <a:pt x="3278581" y="601576"/>
                  </a:cubicBezTo>
                  <a:cubicBezTo>
                    <a:pt x="3314973" y="609824"/>
                    <a:pt x="3349590" y="614011"/>
                    <a:pt x="3382558" y="614011"/>
                  </a:cubicBezTo>
                  <a:cubicBezTo>
                    <a:pt x="3464093" y="614011"/>
                    <a:pt x="3521788" y="598023"/>
                    <a:pt x="3555898" y="566046"/>
                  </a:cubicBezTo>
                  <a:cubicBezTo>
                    <a:pt x="3590008" y="534195"/>
                    <a:pt x="3607126" y="494731"/>
                    <a:pt x="3607126" y="448034"/>
                  </a:cubicBezTo>
                  <a:cubicBezTo>
                    <a:pt x="3607126" y="400703"/>
                    <a:pt x="3591529" y="363397"/>
                    <a:pt x="3560462" y="336115"/>
                  </a:cubicBezTo>
                  <a:cubicBezTo>
                    <a:pt x="3529396" y="308833"/>
                    <a:pt x="3480830" y="284977"/>
                    <a:pt x="3414766" y="264674"/>
                  </a:cubicBezTo>
                  <a:cubicBezTo>
                    <a:pt x="3383954" y="254776"/>
                    <a:pt x="3360495" y="246147"/>
                    <a:pt x="3344264" y="239041"/>
                  </a:cubicBezTo>
                  <a:cubicBezTo>
                    <a:pt x="3328033" y="231935"/>
                    <a:pt x="3315353" y="222925"/>
                    <a:pt x="3306224" y="212266"/>
                  </a:cubicBezTo>
                  <a:moveTo>
                    <a:pt x="2995050" y="602337"/>
                  </a:moveTo>
                  <a:lnTo>
                    <a:pt x="2716211" y="183715"/>
                  </a:lnTo>
                  <a:lnTo>
                    <a:pt x="2716211" y="602464"/>
                  </a:lnTo>
                  <a:lnTo>
                    <a:pt x="2620475" y="602464"/>
                  </a:lnTo>
                  <a:lnTo>
                    <a:pt x="2620475" y="24337"/>
                  </a:lnTo>
                  <a:lnTo>
                    <a:pt x="2717859" y="24337"/>
                  </a:lnTo>
                  <a:lnTo>
                    <a:pt x="2977805" y="419103"/>
                  </a:lnTo>
                  <a:lnTo>
                    <a:pt x="2977805" y="24337"/>
                  </a:lnTo>
                  <a:lnTo>
                    <a:pt x="3074428" y="24337"/>
                  </a:lnTo>
                  <a:lnTo>
                    <a:pt x="3074428" y="602464"/>
                  </a:lnTo>
                  <a:lnTo>
                    <a:pt x="2995050" y="602337"/>
                  </a:lnTo>
                  <a:moveTo>
                    <a:pt x="369984" y="419103"/>
                  </a:moveTo>
                  <a:lnTo>
                    <a:pt x="110039" y="24337"/>
                  </a:lnTo>
                  <a:lnTo>
                    <a:pt x="12654" y="24337"/>
                  </a:lnTo>
                  <a:lnTo>
                    <a:pt x="12654" y="602464"/>
                  </a:lnTo>
                  <a:lnTo>
                    <a:pt x="108390" y="602464"/>
                  </a:lnTo>
                  <a:lnTo>
                    <a:pt x="108390" y="183715"/>
                  </a:lnTo>
                  <a:lnTo>
                    <a:pt x="387356" y="602337"/>
                  </a:lnTo>
                  <a:lnTo>
                    <a:pt x="466607" y="602464"/>
                  </a:lnTo>
                  <a:lnTo>
                    <a:pt x="466607" y="24464"/>
                  </a:lnTo>
                  <a:lnTo>
                    <a:pt x="370110" y="145774"/>
                  </a:lnTo>
                  <a:lnTo>
                    <a:pt x="369984" y="144505"/>
                  </a:lnTo>
                  <a:lnTo>
                    <a:pt x="369984" y="419103"/>
                  </a:lnTo>
                  <a:moveTo>
                    <a:pt x="2093991" y="49970"/>
                  </a:moveTo>
                  <a:cubicBezTo>
                    <a:pt x="2136850" y="25099"/>
                    <a:pt x="2185923" y="12790"/>
                    <a:pt x="2240828" y="12790"/>
                  </a:cubicBezTo>
                  <a:cubicBezTo>
                    <a:pt x="2295861" y="12790"/>
                    <a:pt x="2344807" y="25099"/>
                    <a:pt x="2387792" y="49970"/>
                  </a:cubicBezTo>
                  <a:cubicBezTo>
                    <a:pt x="2430652" y="74714"/>
                    <a:pt x="2464381" y="109863"/>
                    <a:pt x="2488854" y="155164"/>
                  </a:cubicBezTo>
                  <a:cubicBezTo>
                    <a:pt x="2513327" y="200592"/>
                    <a:pt x="2525627" y="253380"/>
                    <a:pt x="2525627" y="313401"/>
                  </a:cubicBezTo>
                  <a:cubicBezTo>
                    <a:pt x="2525627" y="373421"/>
                    <a:pt x="2513327" y="426082"/>
                    <a:pt x="2488854" y="471510"/>
                  </a:cubicBezTo>
                  <a:cubicBezTo>
                    <a:pt x="2464381" y="516938"/>
                    <a:pt x="2430652" y="552087"/>
                    <a:pt x="2387792" y="576832"/>
                  </a:cubicBezTo>
                  <a:cubicBezTo>
                    <a:pt x="2344807" y="601576"/>
                    <a:pt x="2295861" y="614011"/>
                    <a:pt x="2240828" y="614011"/>
                  </a:cubicBezTo>
                  <a:cubicBezTo>
                    <a:pt x="2240828" y="614011"/>
                    <a:pt x="2240828" y="614011"/>
                    <a:pt x="2240702" y="614011"/>
                  </a:cubicBezTo>
                  <a:lnTo>
                    <a:pt x="2240702" y="521506"/>
                  </a:lnTo>
                  <a:cubicBezTo>
                    <a:pt x="2240828" y="521506"/>
                    <a:pt x="2240828" y="521506"/>
                    <a:pt x="2240828" y="521506"/>
                  </a:cubicBezTo>
                  <a:cubicBezTo>
                    <a:pt x="2299791" y="521506"/>
                    <a:pt x="2345187" y="502218"/>
                    <a:pt x="2377015" y="463642"/>
                  </a:cubicBezTo>
                  <a:cubicBezTo>
                    <a:pt x="2408969" y="425194"/>
                    <a:pt x="2424946" y="375071"/>
                    <a:pt x="2424946" y="313401"/>
                  </a:cubicBezTo>
                  <a:cubicBezTo>
                    <a:pt x="2424946" y="251731"/>
                    <a:pt x="2408969" y="201607"/>
                    <a:pt x="2377015" y="163032"/>
                  </a:cubicBezTo>
                  <a:cubicBezTo>
                    <a:pt x="2345187" y="124583"/>
                    <a:pt x="2299791" y="105295"/>
                    <a:pt x="2240828" y="105295"/>
                  </a:cubicBezTo>
                  <a:cubicBezTo>
                    <a:pt x="2181992" y="105295"/>
                    <a:pt x="2136724" y="124583"/>
                    <a:pt x="2105150" y="163032"/>
                  </a:cubicBezTo>
                  <a:cubicBezTo>
                    <a:pt x="2073449" y="201607"/>
                    <a:pt x="2057599" y="251731"/>
                    <a:pt x="2057599" y="313401"/>
                  </a:cubicBezTo>
                  <a:cubicBezTo>
                    <a:pt x="2057599" y="375071"/>
                    <a:pt x="2073449" y="425194"/>
                    <a:pt x="2105150" y="463642"/>
                  </a:cubicBezTo>
                  <a:cubicBezTo>
                    <a:pt x="2136597" y="502091"/>
                    <a:pt x="2181738" y="521379"/>
                    <a:pt x="2240194" y="521506"/>
                  </a:cubicBezTo>
                  <a:lnTo>
                    <a:pt x="2173116" y="606905"/>
                  </a:lnTo>
                  <a:cubicBezTo>
                    <a:pt x="2144839" y="600814"/>
                    <a:pt x="2118337" y="590917"/>
                    <a:pt x="2093991" y="576832"/>
                  </a:cubicBezTo>
                  <a:cubicBezTo>
                    <a:pt x="2051005" y="552087"/>
                    <a:pt x="2017402" y="516938"/>
                    <a:pt x="1992929" y="471510"/>
                  </a:cubicBezTo>
                  <a:cubicBezTo>
                    <a:pt x="1968457" y="426082"/>
                    <a:pt x="1956157" y="373421"/>
                    <a:pt x="1956157" y="313401"/>
                  </a:cubicBezTo>
                  <a:cubicBezTo>
                    <a:pt x="1956157" y="253380"/>
                    <a:pt x="1968457" y="200592"/>
                    <a:pt x="1992929" y="155164"/>
                  </a:cubicBezTo>
                  <a:cubicBezTo>
                    <a:pt x="2017402" y="109863"/>
                    <a:pt x="2051005" y="74714"/>
                    <a:pt x="2093991" y="49970"/>
                  </a:cubicBezTo>
                  <a:moveTo>
                    <a:pt x="1064862" y="602464"/>
                  </a:moveTo>
                  <a:lnTo>
                    <a:pt x="1408243" y="602464"/>
                  </a:lnTo>
                  <a:lnTo>
                    <a:pt x="1408243" y="516557"/>
                  </a:lnTo>
                  <a:lnTo>
                    <a:pt x="1228183" y="516557"/>
                  </a:lnTo>
                  <a:lnTo>
                    <a:pt x="1160597" y="602337"/>
                  </a:lnTo>
                  <a:lnTo>
                    <a:pt x="1160597" y="516557"/>
                  </a:lnTo>
                  <a:lnTo>
                    <a:pt x="1160597" y="516557"/>
                  </a:lnTo>
                  <a:lnTo>
                    <a:pt x="1160597" y="24337"/>
                  </a:lnTo>
                  <a:lnTo>
                    <a:pt x="1064862" y="24337"/>
                  </a:lnTo>
                  <a:lnTo>
                    <a:pt x="1064862" y="602464"/>
                  </a:lnTo>
                  <a:moveTo>
                    <a:pt x="583773" y="24337"/>
                  </a:moveTo>
                  <a:lnTo>
                    <a:pt x="946935" y="24337"/>
                  </a:lnTo>
                  <a:lnTo>
                    <a:pt x="946935" y="115193"/>
                  </a:lnTo>
                  <a:lnTo>
                    <a:pt x="681157" y="115193"/>
                  </a:lnTo>
                  <a:lnTo>
                    <a:pt x="681157" y="511608"/>
                  </a:lnTo>
                  <a:lnTo>
                    <a:pt x="955177" y="511608"/>
                  </a:lnTo>
                  <a:lnTo>
                    <a:pt x="955177" y="602464"/>
                  </a:lnTo>
                  <a:lnTo>
                    <a:pt x="583773" y="602464"/>
                  </a:lnTo>
                  <a:lnTo>
                    <a:pt x="583773" y="24337"/>
                  </a:ln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56A329-5237-4777-B9C8-1905F49CF4A9}"/>
                </a:ext>
              </a:extLst>
            </p:cNvPr>
            <p:cNvSpPr/>
            <p:nvPr/>
          </p:nvSpPr>
          <p:spPr>
            <a:xfrm>
              <a:off x="5902700" y="2979454"/>
              <a:ext cx="3588512" cy="177651"/>
            </a:xfrm>
            <a:custGeom>
              <a:avLst/>
              <a:gdLst>
                <a:gd name="connsiteX0" fmla="*/ 73646 w 3588512"/>
                <a:gd name="connsiteY0" fmla="*/ 94129 h 177650"/>
                <a:gd name="connsiteX1" fmla="*/ 92032 w 3588512"/>
                <a:gd name="connsiteY1" fmla="*/ 84231 h 177650"/>
                <a:gd name="connsiteX2" fmla="*/ 99514 w 3588512"/>
                <a:gd name="connsiteY2" fmla="*/ 64562 h 177650"/>
                <a:gd name="connsiteX3" fmla="*/ 85565 w 3588512"/>
                <a:gd name="connsiteY3" fmla="*/ 38930 h 177650"/>
                <a:gd name="connsiteX4" fmla="*/ 45369 w 3588512"/>
                <a:gd name="connsiteY4" fmla="*/ 30555 h 177650"/>
                <a:gd name="connsiteX5" fmla="*/ 12654 w 3588512"/>
                <a:gd name="connsiteY5" fmla="*/ 30555 h 177650"/>
                <a:gd name="connsiteX6" fmla="*/ 12654 w 3588512"/>
                <a:gd name="connsiteY6" fmla="*/ 165443 h 177650"/>
                <a:gd name="connsiteX7" fmla="*/ 50822 w 3588512"/>
                <a:gd name="connsiteY7" fmla="*/ 165443 h 177650"/>
                <a:gd name="connsiteX8" fmla="*/ 105473 w 3588512"/>
                <a:gd name="connsiteY8" fmla="*/ 126994 h 177650"/>
                <a:gd name="connsiteX9" fmla="*/ 96724 w 3588512"/>
                <a:gd name="connsiteY9" fmla="*/ 103899 h 177650"/>
                <a:gd name="connsiteX10" fmla="*/ 73646 w 3588512"/>
                <a:gd name="connsiteY10" fmla="*/ 94129 h 177650"/>
                <a:gd name="connsiteX11" fmla="*/ 47398 w 3588512"/>
                <a:gd name="connsiteY11" fmla="*/ 45148 h 177650"/>
                <a:gd name="connsiteX12" fmla="*/ 71871 w 3588512"/>
                <a:gd name="connsiteY12" fmla="*/ 49716 h 177650"/>
                <a:gd name="connsiteX13" fmla="*/ 79986 w 3588512"/>
                <a:gd name="connsiteY13" fmla="*/ 65958 h 177650"/>
                <a:gd name="connsiteX14" fmla="*/ 72378 w 3588512"/>
                <a:gd name="connsiteY14" fmla="*/ 82074 h 177650"/>
                <a:gd name="connsiteX15" fmla="*/ 52597 w 3588512"/>
                <a:gd name="connsiteY15" fmla="*/ 87657 h 177650"/>
                <a:gd name="connsiteX16" fmla="*/ 31674 w 3588512"/>
                <a:gd name="connsiteY16" fmla="*/ 87657 h 177650"/>
                <a:gd name="connsiteX17" fmla="*/ 31674 w 3588512"/>
                <a:gd name="connsiteY17" fmla="*/ 45148 h 177650"/>
                <a:gd name="connsiteX18" fmla="*/ 47398 w 3588512"/>
                <a:gd name="connsiteY18" fmla="*/ 45148 h 177650"/>
                <a:gd name="connsiteX19" fmla="*/ 50822 w 3588512"/>
                <a:gd name="connsiteY19" fmla="*/ 150596 h 177650"/>
                <a:gd name="connsiteX20" fmla="*/ 31674 w 3588512"/>
                <a:gd name="connsiteY20" fmla="*/ 150596 h 177650"/>
                <a:gd name="connsiteX21" fmla="*/ 31674 w 3588512"/>
                <a:gd name="connsiteY21" fmla="*/ 101996 h 177650"/>
                <a:gd name="connsiteX22" fmla="*/ 54372 w 3588512"/>
                <a:gd name="connsiteY22" fmla="*/ 101996 h 177650"/>
                <a:gd name="connsiteX23" fmla="*/ 76816 w 3588512"/>
                <a:gd name="connsiteY23" fmla="*/ 107833 h 177650"/>
                <a:gd name="connsiteX24" fmla="*/ 85439 w 3588512"/>
                <a:gd name="connsiteY24" fmla="*/ 126994 h 177650"/>
                <a:gd name="connsiteX25" fmla="*/ 76562 w 3588512"/>
                <a:gd name="connsiteY25" fmla="*/ 145647 h 177650"/>
                <a:gd name="connsiteX26" fmla="*/ 50822 w 3588512"/>
                <a:gd name="connsiteY26" fmla="*/ 150596 h 177650"/>
                <a:gd name="connsiteX27" fmla="*/ 204126 w 3588512"/>
                <a:gd name="connsiteY27" fmla="*/ 62278 h 177650"/>
                <a:gd name="connsiteX28" fmla="*/ 185739 w 3588512"/>
                <a:gd name="connsiteY28" fmla="*/ 62278 h 177650"/>
                <a:gd name="connsiteX29" fmla="*/ 185739 w 3588512"/>
                <a:gd name="connsiteY29" fmla="*/ 135876 h 177650"/>
                <a:gd name="connsiteX30" fmla="*/ 159238 w 3588512"/>
                <a:gd name="connsiteY30" fmla="*/ 153642 h 177650"/>
                <a:gd name="connsiteX31" fmla="*/ 146811 w 3588512"/>
                <a:gd name="connsiteY31" fmla="*/ 149327 h 177650"/>
                <a:gd name="connsiteX32" fmla="*/ 143007 w 3588512"/>
                <a:gd name="connsiteY32" fmla="*/ 134354 h 177650"/>
                <a:gd name="connsiteX33" fmla="*/ 143007 w 3588512"/>
                <a:gd name="connsiteY33" fmla="*/ 62278 h 177650"/>
                <a:gd name="connsiteX34" fmla="*/ 124494 w 3588512"/>
                <a:gd name="connsiteY34" fmla="*/ 62278 h 177650"/>
                <a:gd name="connsiteX35" fmla="*/ 124494 w 3588512"/>
                <a:gd name="connsiteY35" fmla="*/ 136257 h 177650"/>
                <a:gd name="connsiteX36" fmla="*/ 132356 w 3588512"/>
                <a:gd name="connsiteY36" fmla="*/ 159606 h 177650"/>
                <a:gd name="connsiteX37" fmla="*/ 154039 w 3588512"/>
                <a:gd name="connsiteY37" fmla="*/ 167727 h 177650"/>
                <a:gd name="connsiteX38" fmla="*/ 173059 w 3588512"/>
                <a:gd name="connsiteY38" fmla="*/ 163412 h 177650"/>
                <a:gd name="connsiteX39" fmla="*/ 186881 w 3588512"/>
                <a:gd name="connsiteY39" fmla="*/ 149327 h 177650"/>
                <a:gd name="connsiteX40" fmla="*/ 188275 w 3588512"/>
                <a:gd name="connsiteY40" fmla="*/ 165443 h 177650"/>
                <a:gd name="connsiteX41" fmla="*/ 204126 w 3588512"/>
                <a:gd name="connsiteY41" fmla="*/ 165443 h 177650"/>
                <a:gd name="connsiteX42" fmla="*/ 204126 w 3588512"/>
                <a:gd name="connsiteY42" fmla="*/ 62278 h 177650"/>
                <a:gd name="connsiteX43" fmla="*/ 262835 w 3588512"/>
                <a:gd name="connsiteY43" fmla="*/ 59867 h 177650"/>
                <a:gd name="connsiteX44" fmla="*/ 243308 w 3588512"/>
                <a:gd name="connsiteY44" fmla="*/ 63547 h 177650"/>
                <a:gd name="connsiteX45" fmla="*/ 229740 w 3588512"/>
                <a:gd name="connsiteY45" fmla="*/ 73699 h 177650"/>
                <a:gd name="connsiteX46" fmla="*/ 224795 w 3588512"/>
                <a:gd name="connsiteY46" fmla="*/ 88291 h 177650"/>
                <a:gd name="connsiteX47" fmla="*/ 232276 w 3588512"/>
                <a:gd name="connsiteY47" fmla="*/ 106691 h 177650"/>
                <a:gd name="connsiteX48" fmla="*/ 256622 w 3588512"/>
                <a:gd name="connsiteY48" fmla="*/ 118238 h 177650"/>
                <a:gd name="connsiteX49" fmla="*/ 272473 w 3588512"/>
                <a:gd name="connsiteY49" fmla="*/ 123441 h 177650"/>
                <a:gd name="connsiteX50" fmla="*/ 280080 w 3588512"/>
                <a:gd name="connsiteY50" fmla="*/ 129151 h 177650"/>
                <a:gd name="connsiteX51" fmla="*/ 282363 w 3588512"/>
                <a:gd name="connsiteY51" fmla="*/ 137653 h 177650"/>
                <a:gd name="connsiteX52" fmla="*/ 276150 w 3588512"/>
                <a:gd name="connsiteY52" fmla="*/ 149073 h 177650"/>
                <a:gd name="connsiteX53" fmla="*/ 259665 w 3588512"/>
                <a:gd name="connsiteY53" fmla="*/ 153261 h 177650"/>
                <a:gd name="connsiteX54" fmla="*/ 229994 w 3588512"/>
                <a:gd name="connsiteY54" fmla="*/ 143363 h 177650"/>
                <a:gd name="connsiteX55" fmla="*/ 220230 w 3588512"/>
                <a:gd name="connsiteY55" fmla="*/ 154276 h 177650"/>
                <a:gd name="connsiteX56" fmla="*/ 260046 w 3588512"/>
                <a:gd name="connsiteY56" fmla="*/ 167727 h 177650"/>
                <a:gd name="connsiteX57" fmla="*/ 289591 w 3588512"/>
                <a:gd name="connsiteY57" fmla="*/ 159732 h 177650"/>
                <a:gd name="connsiteX58" fmla="*/ 301764 w 3588512"/>
                <a:gd name="connsiteY58" fmla="*/ 136511 h 177650"/>
                <a:gd name="connsiteX59" fmla="*/ 293015 w 3588512"/>
                <a:gd name="connsiteY59" fmla="*/ 116081 h 177650"/>
                <a:gd name="connsiteX60" fmla="*/ 266639 w 3588512"/>
                <a:gd name="connsiteY60" fmla="*/ 104280 h 177650"/>
                <a:gd name="connsiteX61" fmla="*/ 248887 w 3588512"/>
                <a:gd name="connsiteY61" fmla="*/ 97428 h 177650"/>
                <a:gd name="connsiteX62" fmla="*/ 244069 w 3588512"/>
                <a:gd name="connsiteY62" fmla="*/ 87657 h 177650"/>
                <a:gd name="connsiteX63" fmla="*/ 249267 w 3588512"/>
                <a:gd name="connsiteY63" fmla="*/ 77759 h 177650"/>
                <a:gd name="connsiteX64" fmla="*/ 263469 w 3588512"/>
                <a:gd name="connsiteY64" fmla="*/ 74206 h 177650"/>
                <a:gd name="connsiteX65" fmla="*/ 277164 w 3588512"/>
                <a:gd name="connsiteY65" fmla="*/ 76364 h 177650"/>
                <a:gd name="connsiteX66" fmla="*/ 290986 w 3588512"/>
                <a:gd name="connsiteY66" fmla="*/ 82962 h 177650"/>
                <a:gd name="connsiteX67" fmla="*/ 298720 w 3588512"/>
                <a:gd name="connsiteY67" fmla="*/ 71668 h 177650"/>
                <a:gd name="connsiteX68" fmla="*/ 282363 w 3588512"/>
                <a:gd name="connsiteY68" fmla="*/ 62786 h 177650"/>
                <a:gd name="connsiteX69" fmla="*/ 262835 w 3588512"/>
                <a:gd name="connsiteY69" fmla="*/ 59867 h 177650"/>
                <a:gd name="connsiteX70" fmla="*/ 323827 w 3588512"/>
                <a:gd name="connsiteY70" fmla="*/ 165443 h 177650"/>
                <a:gd name="connsiteX71" fmla="*/ 342214 w 3588512"/>
                <a:gd name="connsiteY71" fmla="*/ 165443 h 177650"/>
                <a:gd name="connsiteX72" fmla="*/ 342214 w 3588512"/>
                <a:gd name="connsiteY72" fmla="*/ 62278 h 177650"/>
                <a:gd name="connsiteX73" fmla="*/ 323827 w 3588512"/>
                <a:gd name="connsiteY73" fmla="*/ 62278 h 177650"/>
                <a:gd name="connsiteX74" fmla="*/ 323827 w 3588512"/>
                <a:gd name="connsiteY74" fmla="*/ 165443 h 177650"/>
                <a:gd name="connsiteX75" fmla="*/ 332830 w 3588512"/>
                <a:gd name="connsiteY75" fmla="*/ 12663 h 177650"/>
                <a:gd name="connsiteX76" fmla="*/ 323574 w 3588512"/>
                <a:gd name="connsiteY76" fmla="*/ 16216 h 177650"/>
                <a:gd name="connsiteX77" fmla="*/ 320024 w 3588512"/>
                <a:gd name="connsiteY77" fmla="*/ 25099 h 177650"/>
                <a:gd name="connsiteX78" fmla="*/ 323574 w 3588512"/>
                <a:gd name="connsiteY78" fmla="*/ 33727 h 177650"/>
                <a:gd name="connsiteX79" fmla="*/ 332830 w 3588512"/>
                <a:gd name="connsiteY79" fmla="*/ 37153 h 177650"/>
                <a:gd name="connsiteX80" fmla="*/ 342214 w 3588512"/>
                <a:gd name="connsiteY80" fmla="*/ 33727 h 177650"/>
                <a:gd name="connsiteX81" fmla="*/ 345891 w 3588512"/>
                <a:gd name="connsiteY81" fmla="*/ 25099 h 177650"/>
                <a:gd name="connsiteX82" fmla="*/ 342214 w 3588512"/>
                <a:gd name="connsiteY82" fmla="*/ 16216 h 177650"/>
                <a:gd name="connsiteX83" fmla="*/ 332830 w 3588512"/>
                <a:gd name="connsiteY83" fmla="*/ 12663 h 177650"/>
                <a:gd name="connsiteX84" fmla="*/ 418042 w 3588512"/>
                <a:gd name="connsiteY84" fmla="*/ 59867 h 177650"/>
                <a:gd name="connsiteX85" fmla="*/ 399655 w 3588512"/>
                <a:gd name="connsiteY85" fmla="*/ 64562 h 177650"/>
                <a:gd name="connsiteX86" fmla="*/ 385707 w 3588512"/>
                <a:gd name="connsiteY86" fmla="*/ 77506 h 177650"/>
                <a:gd name="connsiteX87" fmla="*/ 384186 w 3588512"/>
                <a:gd name="connsiteY87" fmla="*/ 62278 h 177650"/>
                <a:gd name="connsiteX88" fmla="*/ 368335 w 3588512"/>
                <a:gd name="connsiteY88" fmla="*/ 62278 h 177650"/>
                <a:gd name="connsiteX89" fmla="*/ 368335 w 3588512"/>
                <a:gd name="connsiteY89" fmla="*/ 165443 h 177650"/>
                <a:gd name="connsiteX90" fmla="*/ 386721 w 3588512"/>
                <a:gd name="connsiteY90" fmla="*/ 165443 h 177650"/>
                <a:gd name="connsiteX91" fmla="*/ 386721 w 3588512"/>
                <a:gd name="connsiteY91" fmla="*/ 92225 h 177650"/>
                <a:gd name="connsiteX92" fmla="*/ 398768 w 3588512"/>
                <a:gd name="connsiteY92" fmla="*/ 78648 h 177650"/>
                <a:gd name="connsiteX93" fmla="*/ 413603 w 3588512"/>
                <a:gd name="connsiteY93" fmla="*/ 73953 h 177650"/>
                <a:gd name="connsiteX94" fmla="*/ 426030 w 3588512"/>
                <a:gd name="connsiteY94" fmla="*/ 78521 h 177650"/>
                <a:gd name="connsiteX95" fmla="*/ 430215 w 3588512"/>
                <a:gd name="connsiteY95" fmla="*/ 94002 h 177650"/>
                <a:gd name="connsiteX96" fmla="*/ 430215 w 3588512"/>
                <a:gd name="connsiteY96" fmla="*/ 165443 h 177650"/>
                <a:gd name="connsiteX97" fmla="*/ 448728 w 3588512"/>
                <a:gd name="connsiteY97" fmla="*/ 165443 h 177650"/>
                <a:gd name="connsiteX98" fmla="*/ 448728 w 3588512"/>
                <a:gd name="connsiteY98" fmla="*/ 91464 h 177650"/>
                <a:gd name="connsiteX99" fmla="*/ 440612 w 3588512"/>
                <a:gd name="connsiteY99" fmla="*/ 68369 h 177650"/>
                <a:gd name="connsiteX100" fmla="*/ 418042 w 3588512"/>
                <a:gd name="connsiteY100" fmla="*/ 59867 h 177650"/>
                <a:gd name="connsiteX101" fmla="*/ 557524 w 3588512"/>
                <a:gd name="connsiteY101" fmla="*/ 110752 h 177650"/>
                <a:gd name="connsiteX102" fmla="*/ 546366 w 3588512"/>
                <a:gd name="connsiteY102" fmla="*/ 73445 h 177650"/>
                <a:gd name="connsiteX103" fmla="*/ 514031 w 3588512"/>
                <a:gd name="connsiteY103" fmla="*/ 59867 h 177650"/>
                <a:gd name="connsiteX104" fmla="*/ 490700 w 3588512"/>
                <a:gd name="connsiteY104" fmla="*/ 66973 h 177650"/>
                <a:gd name="connsiteX105" fmla="*/ 475483 w 3588512"/>
                <a:gd name="connsiteY105" fmla="*/ 86388 h 177650"/>
                <a:gd name="connsiteX106" fmla="*/ 470158 w 3588512"/>
                <a:gd name="connsiteY106" fmla="*/ 114939 h 177650"/>
                <a:gd name="connsiteX107" fmla="*/ 482458 w 3588512"/>
                <a:gd name="connsiteY107" fmla="*/ 153642 h 177650"/>
                <a:gd name="connsiteX108" fmla="*/ 516821 w 3588512"/>
                <a:gd name="connsiteY108" fmla="*/ 167727 h 177650"/>
                <a:gd name="connsiteX109" fmla="*/ 553721 w 3588512"/>
                <a:gd name="connsiteY109" fmla="*/ 154910 h 177650"/>
                <a:gd name="connsiteX110" fmla="*/ 545732 w 3588512"/>
                <a:gd name="connsiteY110" fmla="*/ 144125 h 177650"/>
                <a:gd name="connsiteX111" fmla="*/ 532291 w 3588512"/>
                <a:gd name="connsiteY111" fmla="*/ 150977 h 177650"/>
                <a:gd name="connsiteX112" fmla="*/ 518342 w 3588512"/>
                <a:gd name="connsiteY112" fmla="*/ 153134 h 177650"/>
                <a:gd name="connsiteX113" fmla="*/ 498688 w 3588512"/>
                <a:gd name="connsiteY113" fmla="*/ 145013 h 177650"/>
                <a:gd name="connsiteX114" fmla="*/ 489812 w 3588512"/>
                <a:gd name="connsiteY114" fmla="*/ 120015 h 177650"/>
                <a:gd name="connsiteX115" fmla="*/ 557144 w 3588512"/>
                <a:gd name="connsiteY115" fmla="*/ 120015 h 177650"/>
                <a:gd name="connsiteX116" fmla="*/ 557524 w 3588512"/>
                <a:gd name="connsiteY116" fmla="*/ 110752 h 177650"/>
                <a:gd name="connsiteX117" fmla="*/ 539392 w 3588512"/>
                <a:gd name="connsiteY117" fmla="*/ 106691 h 177650"/>
                <a:gd name="connsiteX118" fmla="*/ 489812 w 3588512"/>
                <a:gd name="connsiteY118" fmla="*/ 106691 h 177650"/>
                <a:gd name="connsiteX119" fmla="*/ 514412 w 3588512"/>
                <a:gd name="connsiteY119" fmla="*/ 74206 h 177650"/>
                <a:gd name="connsiteX120" fmla="*/ 533179 w 3588512"/>
                <a:gd name="connsiteY120" fmla="*/ 82201 h 177650"/>
                <a:gd name="connsiteX121" fmla="*/ 539392 w 3588512"/>
                <a:gd name="connsiteY121" fmla="*/ 105549 h 177650"/>
                <a:gd name="connsiteX122" fmla="*/ 539392 w 3588512"/>
                <a:gd name="connsiteY122" fmla="*/ 106691 h 177650"/>
                <a:gd name="connsiteX123" fmla="*/ 611669 w 3588512"/>
                <a:gd name="connsiteY123" fmla="*/ 59867 h 177650"/>
                <a:gd name="connsiteX124" fmla="*/ 592142 w 3588512"/>
                <a:gd name="connsiteY124" fmla="*/ 63547 h 177650"/>
                <a:gd name="connsiteX125" fmla="*/ 578574 w 3588512"/>
                <a:gd name="connsiteY125" fmla="*/ 73699 h 177650"/>
                <a:gd name="connsiteX126" fmla="*/ 573629 w 3588512"/>
                <a:gd name="connsiteY126" fmla="*/ 88291 h 177650"/>
                <a:gd name="connsiteX127" fmla="*/ 581110 w 3588512"/>
                <a:gd name="connsiteY127" fmla="*/ 106691 h 177650"/>
                <a:gd name="connsiteX128" fmla="*/ 605456 w 3588512"/>
                <a:gd name="connsiteY128" fmla="*/ 118238 h 177650"/>
                <a:gd name="connsiteX129" fmla="*/ 621306 w 3588512"/>
                <a:gd name="connsiteY129" fmla="*/ 123441 h 177650"/>
                <a:gd name="connsiteX130" fmla="*/ 628914 w 3588512"/>
                <a:gd name="connsiteY130" fmla="*/ 129151 h 177650"/>
                <a:gd name="connsiteX131" fmla="*/ 631197 w 3588512"/>
                <a:gd name="connsiteY131" fmla="*/ 137653 h 177650"/>
                <a:gd name="connsiteX132" fmla="*/ 624983 w 3588512"/>
                <a:gd name="connsiteY132" fmla="*/ 149073 h 177650"/>
                <a:gd name="connsiteX133" fmla="*/ 608499 w 3588512"/>
                <a:gd name="connsiteY133" fmla="*/ 153261 h 177650"/>
                <a:gd name="connsiteX134" fmla="*/ 578827 w 3588512"/>
                <a:gd name="connsiteY134" fmla="*/ 143363 h 177650"/>
                <a:gd name="connsiteX135" fmla="*/ 568937 w 3588512"/>
                <a:gd name="connsiteY135" fmla="*/ 154276 h 177650"/>
                <a:gd name="connsiteX136" fmla="*/ 608880 w 3588512"/>
                <a:gd name="connsiteY136" fmla="*/ 167727 h 177650"/>
                <a:gd name="connsiteX137" fmla="*/ 638425 w 3588512"/>
                <a:gd name="connsiteY137" fmla="*/ 159732 h 177650"/>
                <a:gd name="connsiteX138" fmla="*/ 650597 w 3588512"/>
                <a:gd name="connsiteY138" fmla="*/ 136511 h 177650"/>
                <a:gd name="connsiteX139" fmla="*/ 641848 w 3588512"/>
                <a:gd name="connsiteY139" fmla="*/ 116081 h 177650"/>
                <a:gd name="connsiteX140" fmla="*/ 615473 w 3588512"/>
                <a:gd name="connsiteY140" fmla="*/ 104280 h 177650"/>
                <a:gd name="connsiteX141" fmla="*/ 597721 w 3588512"/>
                <a:gd name="connsiteY141" fmla="*/ 97428 h 177650"/>
                <a:gd name="connsiteX142" fmla="*/ 592902 w 3588512"/>
                <a:gd name="connsiteY142" fmla="*/ 87657 h 177650"/>
                <a:gd name="connsiteX143" fmla="*/ 598101 w 3588512"/>
                <a:gd name="connsiteY143" fmla="*/ 77759 h 177650"/>
                <a:gd name="connsiteX144" fmla="*/ 612303 w 3588512"/>
                <a:gd name="connsiteY144" fmla="*/ 74206 h 177650"/>
                <a:gd name="connsiteX145" fmla="*/ 625998 w 3588512"/>
                <a:gd name="connsiteY145" fmla="*/ 76364 h 177650"/>
                <a:gd name="connsiteX146" fmla="*/ 639820 w 3588512"/>
                <a:gd name="connsiteY146" fmla="*/ 82962 h 177650"/>
                <a:gd name="connsiteX147" fmla="*/ 647554 w 3588512"/>
                <a:gd name="connsiteY147" fmla="*/ 71668 h 177650"/>
                <a:gd name="connsiteX148" fmla="*/ 631197 w 3588512"/>
                <a:gd name="connsiteY148" fmla="*/ 62786 h 177650"/>
                <a:gd name="connsiteX149" fmla="*/ 611669 w 3588512"/>
                <a:gd name="connsiteY149" fmla="*/ 59867 h 177650"/>
                <a:gd name="connsiteX150" fmla="*/ 703347 w 3588512"/>
                <a:gd name="connsiteY150" fmla="*/ 59867 h 177650"/>
                <a:gd name="connsiteX151" fmla="*/ 683820 w 3588512"/>
                <a:gd name="connsiteY151" fmla="*/ 63547 h 177650"/>
                <a:gd name="connsiteX152" fmla="*/ 670125 w 3588512"/>
                <a:gd name="connsiteY152" fmla="*/ 73699 h 177650"/>
                <a:gd name="connsiteX153" fmla="*/ 665180 w 3588512"/>
                <a:gd name="connsiteY153" fmla="*/ 88291 h 177650"/>
                <a:gd name="connsiteX154" fmla="*/ 672788 w 3588512"/>
                <a:gd name="connsiteY154" fmla="*/ 106691 h 177650"/>
                <a:gd name="connsiteX155" fmla="*/ 697134 w 3588512"/>
                <a:gd name="connsiteY155" fmla="*/ 118238 h 177650"/>
                <a:gd name="connsiteX156" fmla="*/ 712984 w 3588512"/>
                <a:gd name="connsiteY156" fmla="*/ 123441 h 177650"/>
                <a:gd name="connsiteX157" fmla="*/ 720593 w 3588512"/>
                <a:gd name="connsiteY157" fmla="*/ 129151 h 177650"/>
                <a:gd name="connsiteX158" fmla="*/ 722748 w 3588512"/>
                <a:gd name="connsiteY158" fmla="*/ 137653 h 177650"/>
                <a:gd name="connsiteX159" fmla="*/ 716662 w 3588512"/>
                <a:gd name="connsiteY159" fmla="*/ 149073 h 177650"/>
                <a:gd name="connsiteX160" fmla="*/ 700051 w 3588512"/>
                <a:gd name="connsiteY160" fmla="*/ 153261 h 177650"/>
                <a:gd name="connsiteX161" fmla="*/ 670379 w 3588512"/>
                <a:gd name="connsiteY161" fmla="*/ 143363 h 177650"/>
                <a:gd name="connsiteX162" fmla="*/ 660615 w 3588512"/>
                <a:gd name="connsiteY162" fmla="*/ 154276 h 177650"/>
                <a:gd name="connsiteX163" fmla="*/ 700558 w 3588512"/>
                <a:gd name="connsiteY163" fmla="*/ 167727 h 177650"/>
                <a:gd name="connsiteX164" fmla="*/ 730103 w 3588512"/>
                <a:gd name="connsiteY164" fmla="*/ 159732 h 177650"/>
                <a:gd name="connsiteX165" fmla="*/ 742276 w 3588512"/>
                <a:gd name="connsiteY165" fmla="*/ 136511 h 177650"/>
                <a:gd name="connsiteX166" fmla="*/ 733526 w 3588512"/>
                <a:gd name="connsiteY166" fmla="*/ 116081 h 177650"/>
                <a:gd name="connsiteX167" fmla="*/ 707152 w 3588512"/>
                <a:gd name="connsiteY167" fmla="*/ 104280 h 177650"/>
                <a:gd name="connsiteX168" fmla="*/ 689399 w 3588512"/>
                <a:gd name="connsiteY168" fmla="*/ 97428 h 177650"/>
                <a:gd name="connsiteX169" fmla="*/ 684454 w 3588512"/>
                <a:gd name="connsiteY169" fmla="*/ 87657 h 177650"/>
                <a:gd name="connsiteX170" fmla="*/ 689653 w 3588512"/>
                <a:gd name="connsiteY170" fmla="*/ 77759 h 177650"/>
                <a:gd name="connsiteX171" fmla="*/ 703982 w 3588512"/>
                <a:gd name="connsiteY171" fmla="*/ 74206 h 177650"/>
                <a:gd name="connsiteX172" fmla="*/ 717676 w 3588512"/>
                <a:gd name="connsiteY172" fmla="*/ 76364 h 177650"/>
                <a:gd name="connsiteX173" fmla="*/ 731371 w 3588512"/>
                <a:gd name="connsiteY173" fmla="*/ 82962 h 177650"/>
                <a:gd name="connsiteX174" fmla="*/ 739233 w 3588512"/>
                <a:gd name="connsiteY174" fmla="*/ 71668 h 177650"/>
                <a:gd name="connsiteX175" fmla="*/ 722748 w 3588512"/>
                <a:gd name="connsiteY175" fmla="*/ 62786 h 177650"/>
                <a:gd name="connsiteX176" fmla="*/ 703347 w 3588512"/>
                <a:gd name="connsiteY176" fmla="*/ 59867 h 177650"/>
                <a:gd name="connsiteX177" fmla="*/ 822415 w 3588512"/>
                <a:gd name="connsiteY177" fmla="*/ 30555 h 177650"/>
                <a:gd name="connsiteX178" fmla="*/ 822415 w 3588512"/>
                <a:gd name="connsiteY178" fmla="*/ 165443 h 177650"/>
                <a:gd name="connsiteX179" fmla="*/ 895960 w 3588512"/>
                <a:gd name="connsiteY179" fmla="*/ 165443 h 177650"/>
                <a:gd name="connsiteX180" fmla="*/ 898243 w 3588512"/>
                <a:gd name="connsiteY180" fmla="*/ 149200 h 177650"/>
                <a:gd name="connsiteX181" fmla="*/ 841436 w 3588512"/>
                <a:gd name="connsiteY181" fmla="*/ 149200 h 177650"/>
                <a:gd name="connsiteX182" fmla="*/ 841436 w 3588512"/>
                <a:gd name="connsiteY182" fmla="*/ 30555 h 177650"/>
                <a:gd name="connsiteX183" fmla="*/ 822415 w 3588512"/>
                <a:gd name="connsiteY183" fmla="*/ 30555 h 177650"/>
                <a:gd name="connsiteX184" fmla="*/ 990429 w 3588512"/>
                <a:gd name="connsiteY184" fmla="*/ 141333 h 177650"/>
                <a:gd name="connsiteX185" fmla="*/ 990429 w 3588512"/>
                <a:gd name="connsiteY185" fmla="*/ 94129 h 177650"/>
                <a:gd name="connsiteX186" fmla="*/ 981172 w 3588512"/>
                <a:gd name="connsiteY186" fmla="*/ 68750 h 177650"/>
                <a:gd name="connsiteX187" fmla="*/ 953275 w 3588512"/>
                <a:gd name="connsiteY187" fmla="*/ 59867 h 177650"/>
                <a:gd name="connsiteX188" fmla="*/ 916883 w 3588512"/>
                <a:gd name="connsiteY188" fmla="*/ 66973 h 177650"/>
                <a:gd name="connsiteX189" fmla="*/ 921448 w 3588512"/>
                <a:gd name="connsiteY189" fmla="*/ 80043 h 177650"/>
                <a:gd name="connsiteX190" fmla="*/ 949852 w 3588512"/>
                <a:gd name="connsiteY190" fmla="*/ 74587 h 177650"/>
                <a:gd name="connsiteX191" fmla="*/ 966590 w 3588512"/>
                <a:gd name="connsiteY191" fmla="*/ 79282 h 177650"/>
                <a:gd name="connsiteX192" fmla="*/ 971915 w 3588512"/>
                <a:gd name="connsiteY192" fmla="*/ 94890 h 177650"/>
                <a:gd name="connsiteX193" fmla="*/ 971915 w 3588512"/>
                <a:gd name="connsiteY193" fmla="*/ 102630 h 177650"/>
                <a:gd name="connsiteX194" fmla="*/ 955684 w 3588512"/>
                <a:gd name="connsiteY194" fmla="*/ 102630 h 177650"/>
                <a:gd name="connsiteX195" fmla="*/ 921321 w 3588512"/>
                <a:gd name="connsiteY195" fmla="*/ 111386 h 177650"/>
                <a:gd name="connsiteX196" fmla="*/ 909148 w 3588512"/>
                <a:gd name="connsiteY196" fmla="*/ 136638 h 177650"/>
                <a:gd name="connsiteX197" fmla="*/ 918278 w 3588512"/>
                <a:gd name="connsiteY197" fmla="*/ 159225 h 177650"/>
                <a:gd name="connsiteX198" fmla="*/ 942878 w 3588512"/>
                <a:gd name="connsiteY198" fmla="*/ 167727 h 177650"/>
                <a:gd name="connsiteX199" fmla="*/ 974324 w 3588512"/>
                <a:gd name="connsiteY199" fmla="*/ 152373 h 177650"/>
                <a:gd name="connsiteX200" fmla="*/ 981806 w 3588512"/>
                <a:gd name="connsiteY200" fmla="*/ 163285 h 177650"/>
                <a:gd name="connsiteX201" fmla="*/ 994993 w 3588512"/>
                <a:gd name="connsiteY201" fmla="*/ 167727 h 177650"/>
                <a:gd name="connsiteX202" fmla="*/ 999178 w 3588512"/>
                <a:gd name="connsiteY202" fmla="*/ 155291 h 177650"/>
                <a:gd name="connsiteX203" fmla="*/ 992584 w 3588512"/>
                <a:gd name="connsiteY203" fmla="*/ 150596 h 177650"/>
                <a:gd name="connsiteX204" fmla="*/ 990429 w 3588512"/>
                <a:gd name="connsiteY204" fmla="*/ 141333 h 177650"/>
                <a:gd name="connsiteX205" fmla="*/ 947062 w 3588512"/>
                <a:gd name="connsiteY205" fmla="*/ 154276 h 177650"/>
                <a:gd name="connsiteX206" fmla="*/ 933494 w 3588512"/>
                <a:gd name="connsiteY206" fmla="*/ 149581 h 177650"/>
                <a:gd name="connsiteX207" fmla="*/ 928802 w 3588512"/>
                <a:gd name="connsiteY207" fmla="*/ 135623 h 177650"/>
                <a:gd name="connsiteX208" fmla="*/ 958094 w 3588512"/>
                <a:gd name="connsiteY208" fmla="*/ 114558 h 177650"/>
                <a:gd name="connsiteX209" fmla="*/ 971915 w 3588512"/>
                <a:gd name="connsiteY209" fmla="*/ 114558 h 177650"/>
                <a:gd name="connsiteX210" fmla="*/ 971915 w 3588512"/>
                <a:gd name="connsiteY210" fmla="*/ 138161 h 177650"/>
                <a:gd name="connsiteX211" fmla="*/ 947062 w 3588512"/>
                <a:gd name="connsiteY211" fmla="*/ 154276 h 177650"/>
                <a:gd name="connsiteX212" fmla="*/ 1126361 w 3588512"/>
                <a:gd name="connsiteY212" fmla="*/ 62278 h 177650"/>
                <a:gd name="connsiteX213" fmla="*/ 1107087 w 3588512"/>
                <a:gd name="connsiteY213" fmla="*/ 152880 h 177650"/>
                <a:gd name="connsiteX214" fmla="*/ 1087179 w 3588512"/>
                <a:gd name="connsiteY214" fmla="*/ 62278 h 177650"/>
                <a:gd name="connsiteX215" fmla="*/ 1066637 w 3588512"/>
                <a:gd name="connsiteY215" fmla="*/ 62278 h 177650"/>
                <a:gd name="connsiteX216" fmla="*/ 1045714 w 3588512"/>
                <a:gd name="connsiteY216" fmla="*/ 152880 h 177650"/>
                <a:gd name="connsiteX217" fmla="*/ 1026694 w 3588512"/>
                <a:gd name="connsiteY217" fmla="*/ 62278 h 177650"/>
                <a:gd name="connsiteX218" fmla="*/ 1008308 w 3588512"/>
                <a:gd name="connsiteY218" fmla="*/ 62278 h 177650"/>
                <a:gd name="connsiteX219" fmla="*/ 1032907 w 3588512"/>
                <a:gd name="connsiteY219" fmla="*/ 165443 h 177650"/>
                <a:gd name="connsiteX220" fmla="*/ 1057380 w 3588512"/>
                <a:gd name="connsiteY220" fmla="*/ 165443 h 177650"/>
                <a:gd name="connsiteX221" fmla="*/ 1076401 w 3588512"/>
                <a:gd name="connsiteY221" fmla="*/ 78521 h 177650"/>
                <a:gd name="connsiteX222" fmla="*/ 1094914 w 3588512"/>
                <a:gd name="connsiteY222" fmla="*/ 165443 h 177650"/>
                <a:gd name="connsiteX223" fmla="*/ 1119894 w 3588512"/>
                <a:gd name="connsiteY223" fmla="*/ 165443 h 177650"/>
                <a:gd name="connsiteX224" fmla="*/ 1143986 w 3588512"/>
                <a:gd name="connsiteY224" fmla="*/ 62278 h 177650"/>
                <a:gd name="connsiteX225" fmla="*/ 1126361 w 3588512"/>
                <a:gd name="connsiteY225" fmla="*/ 62278 h 177650"/>
                <a:gd name="connsiteX226" fmla="*/ 1384785 w 3588512"/>
                <a:gd name="connsiteY226" fmla="*/ 30555 h 177650"/>
                <a:gd name="connsiteX227" fmla="*/ 1348392 w 3588512"/>
                <a:gd name="connsiteY227" fmla="*/ 30555 h 177650"/>
                <a:gd name="connsiteX228" fmla="*/ 1348392 w 3588512"/>
                <a:gd name="connsiteY228" fmla="*/ 165443 h 177650"/>
                <a:gd name="connsiteX229" fmla="*/ 1367539 w 3588512"/>
                <a:gd name="connsiteY229" fmla="*/ 165443 h 177650"/>
                <a:gd name="connsiteX230" fmla="*/ 1367539 w 3588512"/>
                <a:gd name="connsiteY230" fmla="*/ 115954 h 177650"/>
                <a:gd name="connsiteX231" fmla="*/ 1384911 w 3588512"/>
                <a:gd name="connsiteY231" fmla="*/ 115954 h 177650"/>
                <a:gd name="connsiteX232" fmla="*/ 1423840 w 3588512"/>
                <a:gd name="connsiteY232" fmla="*/ 105168 h 177650"/>
                <a:gd name="connsiteX233" fmla="*/ 1438422 w 3588512"/>
                <a:gd name="connsiteY233" fmla="*/ 72176 h 177650"/>
                <a:gd name="connsiteX234" fmla="*/ 1424473 w 3588512"/>
                <a:gd name="connsiteY234" fmla="*/ 40960 h 177650"/>
                <a:gd name="connsiteX235" fmla="*/ 1384785 w 3588512"/>
                <a:gd name="connsiteY235" fmla="*/ 30555 h 177650"/>
                <a:gd name="connsiteX236" fmla="*/ 1384150 w 3588512"/>
                <a:gd name="connsiteY236" fmla="*/ 101235 h 177650"/>
                <a:gd name="connsiteX237" fmla="*/ 1367539 w 3588512"/>
                <a:gd name="connsiteY237" fmla="*/ 101235 h 177650"/>
                <a:gd name="connsiteX238" fmla="*/ 1367539 w 3588512"/>
                <a:gd name="connsiteY238" fmla="*/ 45021 h 177650"/>
                <a:gd name="connsiteX239" fmla="*/ 1384531 w 3588512"/>
                <a:gd name="connsiteY239" fmla="*/ 45021 h 177650"/>
                <a:gd name="connsiteX240" fmla="*/ 1409511 w 3588512"/>
                <a:gd name="connsiteY240" fmla="*/ 51492 h 177650"/>
                <a:gd name="connsiteX241" fmla="*/ 1418260 w 3588512"/>
                <a:gd name="connsiteY241" fmla="*/ 72430 h 177650"/>
                <a:gd name="connsiteX242" fmla="*/ 1409511 w 3588512"/>
                <a:gd name="connsiteY242" fmla="*/ 94890 h 177650"/>
                <a:gd name="connsiteX243" fmla="*/ 1384150 w 3588512"/>
                <a:gd name="connsiteY243" fmla="*/ 101235 h 177650"/>
                <a:gd name="connsiteX244" fmla="*/ 1533651 w 3588512"/>
                <a:gd name="connsiteY244" fmla="*/ 110752 h 177650"/>
                <a:gd name="connsiteX245" fmla="*/ 1522492 w 3588512"/>
                <a:gd name="connsiteY245" fmla="*/ 73445 h 177650"/>
                <a:gd name="connsiteX246" fmla="*/ 1490157 w 3588512"/>
                <a:gd name="connsiteY246" fmla="*/ 59867 h 177650"/>
                <a:gd name="connsiteX247" fmla="*/ 1466826 w 3588512"/>
                <a:gd name="connsiteY247" fmla="*/ 66973 h 177650"/>
                <a:gd name="connsiteX248" fmla="*/ 1451609 w 3588512"/>
                <a:gd name="connsiteY248" fmla="*/ 86388 h 177650"/>
                <a:gd name="connsiteX249" fmla="*/ 1446283 w 3588512"/>
                <a:gd name="connsiteY249" fmla="*/ 114939 h 177650"/>
                <a:gd name="connsiteX250" fmla="*/ 1458583 w 3588512"/>
                <a:gd name="connsiteY250" fmla="*/ 153642 h 177650"/>
                <a:gd name="connsiteX251" fmla="*/ 1492947 w 3588512"/>
                <a:gd name="connsiteY251" fmla="*/ 167727 h 177650"/>
                <a:gd name="connsiteX252" fmla="*/ 1529846 w 3588512"/>
                <a:gd name="connsiteY252" fmla="*/ 154910 h 177650"/>
                <a:gd name="connsiteX253" fmla="*/ 1521858 w 3588512"/>
                <a:gd name="connsiteY253" fmla="*/ 144125 h 177650"/>
                <a:gd name="connsiteX254" fmla="*/ 1508417 w 3588512"/>
                <a:gd name="connsiteY254" fmla="*/ 150977 h 177650"/>
                <a:gd name="connsiteX255" fmla="*/ 1494342 w 3588512"/>
                <a:gd name="connsiteY255" fmla="*/ 153134 h 177650"/>
                <a:gd name="connsiteX256" fmla="*/ 1474814 w 3588512"/>
                <a:gd name="connsiteY256" fmla="*/ 145013 h 177650"/>
                <a:gd name="connsiteX257" fmla="*/ 1465938 w 3588512"/>
                <a:gd name="connsiteY257" fmla="*/ 120015 h 177650"/>
                <a:gd name="connsiteX258" fmla="*/ 1533270 w 3588512"/>
                <a:gd name="connsiteY258" fmla="*/ 120015 h 177650"/>
                <a:gd name="connsiteX259" fmla="*/ 1533651 w 3588512"/>
                <a:gd name="connsiteY259" fmla="*/ 110752 h 177650"/>
                <a:gd name="connsiteX260" fmla="*/ 1515391 w 3588512"/>
                <a:gd name="connsiteY260" fmla="*/ 106691 h 177650"/>
                <a:gd name="connsiteX261" fmla="*/ 1465938 w 3588512"/>
                <a:gd name="connsiteY261" fmla="*/ 106691 h 177650"/>
                <a:gd name="connsiteX262" fmla="*/ 1490538 w 3588512"/>
                <a:gd name="connsiteY262" fmla="*/ 74206 h 177650"/>
                <a:gd name="connsiteX263" fmla="*/ 1509178 w 3588512"/>
                <a:gd name="connsiteY263" fmla="*/ 82201 h 177650"/>
                <a:gd name="connsiteX264" fmla="*/ 1515391 w 3588512"/>
                <a:gd name="connsiteY264" fmla="*/ 105549 h 177650"/>
                <a:gd name="connsiteX265" fmla="*/ 1515391 w 3588512"/>
                <a:gd name="connsiteY265" fmla="*/ 106691 h 177650"/>
                <a:gd name="connsiteX266" fmla="*/ 1601110 w 3588512"/>
                <a:gd name="connsiteY266" fmla="*/ 59867 h 177650"/>
                <a:gd name="connsiteX267" fmla="*/ 1584245 w 3588512"/>
                <a:gd name="connsiteY267" fmla="*/ 65704 h 177650"/>
                <a:gd name="connsiteX268" fmla="*/ 1572833 w 3588512"/>
                <a:gd name="connsiteY268" fmla="*/ 83216 h 177650"/>
                <a:gd name="connsiteX269" fmla="*/ 1570931 w 3588512"/>
                <a:gd name="connsiteY269" fmla="*/ 62278 h 177650"/>
                <a:gd name="connsiteX270" fmla="*/ 1555207 w 3588512"/>
                <a:gd name="connsiteY270" fmla="*/ 62278 h 177650"/>
                <a:gd name="connsiteX271" fmla="*/ 1555207 w 3588512"/>
                <a:gd name="connsiteY271" fmla="*/ 165443 h 177650"/>
                <a:gd name="connsiteX272" fmla="*/ 1573593 w 3588512"/>
                <a:gd name="connsiteY272" fmla="*/ 165443 h 177650"/>
                <a:gd name="connsiteX273" fmla="*/ 1573593 w 3588512"/>
                <a:gd name="connsiteY273" fmla="*/ 106437 h 177650"/>
                <a:gd name="connsiteX274" fmla="*/ 1582977 w 3588512"/>
                <a:gd name="connsiteY274" fmla="*/ 84612 h 177650"/>
                <a:gd name="connsiteX275" fmla="*/ 1598827 w 3588512"/>
                <a:gd name="connsiteY275" fmla="*/ 77506 h 177650"/>
                <a:gd name="connsiteX276" fmla="*/ 1608084 w 3588512"/>
                <a:gd name="connsiteY276" fmla="*/ 78648 h 177650"/>
                <a:gd name="connsiteX277" fmla="*/ 1611507 w 3588512"/>
                <a:gd name="connsiteY277" fmla="*/ 61009 h 177650"/>
                <a:gd name="connsiteX278" fmla="*/ 1601110 w 3588512"/>
                <a:gd name="connsiteY278" fmla="*/ 59867 h 177650"/>
                <a:gd name="connsiteX279" fmla="*/ 1658171 w 3588512"/>
                <a:gd name="connsiteY279" fmla="*/ 59867 h 177650"/>
                <a:gd name="connsiteX280" fmla="*/ 1638643 w 3588512"/>
                <a:gd name="connsiteY280" fmla="*/ 63547 h 177650"/>
                <a:gd name="connsiteX281" fmla="*/ 1624948 w 3588512"/>
                <a:gd name="connsiteY281" fmla="*/ 73699 h 177650"/>
                <a:gd name="connsiteX282" fmla="*/ 1620130 w 3588512"/>
                <a:gd name="connsiteY282" fmla="*/ 88291 h 177650"/>
                <a:gd name="connsiteX283" fmla="*/ 1627611 w 3588512"/>
                <a:gd name="connsiteY283" fmla="*/ 106691 h 177650"/>
                <a:gd name="connsiteX284" fmla="*/ 1651957 w 3588512"/>
                <a:gd name="connsiteY284" fmla="*/ 118238 h 177650"/>
                <a:gd name="connsiteX285" fmla="*/ 1667808 w 3588512"/>
                <a:gd name="connsiteY285" fmla="*/ 123441 h 177650"/>
                <a:gd name="connsiteX286" fmla="*/ 1675416 w 3588512"/>
                <a:gd name="connsiteY286" fmla="*/ 129151 h 177650"/>
                <a:gd name="connsiteX287" fmla="*/ 1677698 w 3588512"/>
                <a:gd name="connsiteY287" fmla="*/ 137653 h 177650"/>
                <a:gd name="connsiteX288" fmla="*/ 1671485 w 3588512"/>
                <a:gd name="connsiteY288" fmla="*/ 149073 h 177650"/>
                <a:gd name="connsiteX289" fmla="*/ 1655001 w 3588512"/>
                <a:gd name="connsiteY289" fmla="*/ 153261 h 177650"/>
                <a:gd name="connsiteX290" fmla="*/ 1625329 w 3588512"/>
                <a:gd name="connsiteY290" fmla="*/ 143363 h 177650"/>
                <a:gd name="connsiteX291" fmla="*/ 1615438 w 3588512"/>
                <a:gd name="connsiteY291" fmla="*/ 154276 h 177650"/>
                <a:gd name="connsiteX292" fmla="*/ 1655381 w 3588512"/>
                <a:gd name="connsiteY292" fmla="*/ 167727 h 177650"/>
                <a:gd name="connsiteX293" fmla="*/ 1684926 w 3588512"/>
                <a:gd name="connsiteY293" fmla="*/ 159732 h 177650"/>
                <a:gd name="connsiteX294" fmla="*/ 1697099 w 3588512"/>
                <a:gd name="connsiteY294" fmla="*/ 136511 h 177650"/>
                <a:gd name="connsiteX295" fmla="*/ 1688349 w 3588512"/>
                <a:gd name="connsiteY295" fmla="*/ 116081 h 177650"/>
                <a:gd name="connsiteX296" fmla="*/ 1661975 w 3588512"/>
                <a:gd name="connsiteY296" fmla="*/ 104280 h 177650"/>
                <a:gd name="connsiteX297" fmla="*/ 1644222 w 3588512"/>
                <a:gd name="connsiteY297" fmla="*/ 97428 h 177650"/>
                <a:gd name="connsiteX298" fmla="*/ 1639404 w 3588512"/>
                <a:gd name="connsiteY298" fmla="*/ 87657 h 177650"/>
                <a:gd name="connsiteX299" fmla="*/ 1644603 w 3588512"/>
                <a:gd name="connsiteY299" fmla="*/ 77759 h 177650"/>
                <a:gd name="connsiteX300" fmla="*/ 1658805 w 3588512"/>
                <a:gd name="connsiteY300" fmla="*/ 74206 h 177650"/>
                <a:gd name="connsiteX301" fmla="*/ 1672499 w 3588512"/>
                <a:gd name="connsiteY301" fmla="*/ 76364 h 177650"/>
                <a:gd name="connsiteX302" fmla="*/ 1686194 w 3588512"/>
                <a:gd name="connsiteY302" fmla="*/ 82962 h 177650"/>
                <a:gd name="connsiteX303" fmla="*/ 1694056 w 3588512"/>
                <a:gd name="connsiteY303" fmla="*/ 71668 h 177650"/>
                <a:gd name="connsiteX304" fmla="*/ 1677698 w 3588512"/>
                <a:gd name="connsiteY304" fmla="*/ 62786 h 177650"/>
                <a:gd name="connsiteX305" fmla="*/ 1658171 w 3588512"/>
                <a:gd name="connsiteY305" fmla="*/ 59867 h 177650"/>
                <a:gd name="connsiteX306" fmla="*/ 1758852 w 3588512"/>
                <a:gd name="connsiteY306" fmla="*/ 59867 h 177650"/>
                <a:gd name="connsiteX307" fmla="*/ 1733365 w 3588512"/>
                <a:gd name="connsiteY307" fmla="*/ 66593 h 177650"/>
                <a:gd name="connsiteX308" fmla="*/ 1717134 w 3588512"/>
                <a:gd name="connsiteY308" fmla="*/ 85627 h 177650"/>
                <a:gd name="connsiteX309" fmla="*/ 1711555 w 3588512"/>
                <a:gd name="connsiteY309" fmla="*/ 113924 h 177650"/>
                <a:gd name="connsiteX310" fmla="*/ 1723981 w 3588512"/>
                <a:gd name="connsiteY310" fmla="*/ 153261 h 177650"/>
                <a:gd name="connsiteX311" fmla="*/ 1758598 w 3588512"/>
                <a:gd name="connsiteY311" fmla="*/ 167727 h 177650"/>
                <a:gd name="connsiteX312" fmla="*/ 1783832 w 3588512"/>
                <a:gd name="connsiteY312" fmla="*/ 161001 h 177650"/>
                <a:gd name="connsiteX313" fmla="*/ 1800063 w 3588512"/>
                <a:gd name="connsiteY313" fmla="*/ 142094 h 177650"/>
                <a:gd name="connsiteX314" fmla="*/ 1805769 w 3588512"/>
                <a:gd name="connsiteY314" fmla="*/ 113797 h 177650"/>
                <a:gd name="connsiteX315" fmla="*/ 1793469 w 3588512"/>
                <a:gd name="connsiteY315" fmla="*/ 74333 h 177650"/>
                <a:gd name="connsiteX316" fmla="*/ 1758852 w 3588512"/>
                <a:gd name="connsiteY316" fmla="*/ 59867 h 177650"/>
                <a:gd name="connsiteX317" fmla="*/ 1758852 w 3588512"/>
                <a:gd name="connsiteY317" fmla="*/ 74333 h 177650"/>
                <a:gd name="connsiteX318" fmla="*/ 1785861 w 3588512"/>
                <a:gd name="connsiteY318" fmla="*/ 113797 h 177650"/>
                <a:gd name="connsiteX319" fmla="*/ 1758598 w 3588512"/>
                <a:gd name="connsiteY319" fmla="*/ 153261 h 177650"/>
                <a:gd name="connsiteX320" fmla="*/ 1731336 w 3588512"/>
                <a:gd name="connsiteY320" fmla="*/ 113924 h 177650"/>
                <a:gd name="connsiteX321" fmla="*/ 1758852 w 3588512"/>
                <a:gd name="connsiteY321" fmla="*/ 74333 h 177650"/>
                <a:gd name="connsiteX322" fmla="*/ 1873862 w 3588512"/>
                <a:gd name="connsiteY322" fmla="*/ 59867 h 177650"/>
                <a:gd name="connsiteX323" fmla="*/ 1855602 w 3588512"/>
                <a:gd name="connsiteY323" fmla="*/ 64562 h 177650"/>
                <a:gd name="connsiteX324" fmla="*/ 1841654 w 3588512"/>
                <a:gd name="connsiteY324" fmla="*/ 77506 h 177650"/>
                <a:gd name="connsiteX325" fmla="*/ 1840006 w 3588512"/>
                <a:gd name="connsiteY325" fmla="*/ 62278 h 177650"/>
                <a:gd name="connsiteX326" fmla="*/ 1824155 w 3588512"/>
                <a:gd name="connsiteY326" fmla="*/ 62278 h 177650"/>
                <a:gd name="connsiteX327" fmla="*/ 1824155 w 3588512"/>
                <a:gd name="connsiteY327" fmla="*/ 165443 h 177650"/>
                <a:gd name="connsiteX328" fmla="*/ 1842668 w 3588512"/>
                <a:gd name="connsiteY328" fmla="*/ 165443 h 177650"/>
                <a:gd name="connsiteX329" fmla="*/ 1842668 w 3588512"/>
                <a:gd name="connsiteY329" fmla="*/ 92225 h 177650"/>
                <a:gd name="connsiteX330" fmla="*/ 1854715 w 3588512"/>
                <a:gd name="connsiteY330" fmla="*/ 78648 h 177650"/>
                <a:gd name="connsiteX331" fmla="*/ 1869550 w 3588512"/>
                <a:gd name="connsiteY331" fmla="*/ 73953 h 177650"/>
                <a:gd name="connsiteX332" fmla="*/ 1881977 w 3588512"/>
                <a:gd name="connsiteY332" fmla="*/ 78521 h 177650"/>
                <a:gd name="connsiteX333" fmla="*/ 1886162 w 3588512"/>
                <a:gd name="connsiteY333" fmla="*/ 94002 h 177650"/>
                <a:gd name="connsiteX334" fmla="*/ 1886162 w 3588512"/>
                <a:gd name="connsiteY334" fmla="*/ 165443 h 177650"/>
                <a:gd name="connsiteX335" fmla="*/ 1904548 w 3588512"/>
                <a:gd name="connsiteY335" fmla="*/ 165443 h 177650"/>
                <a:gd name="connsiteX336" fmla="*/ 1904548 w 3588512"/>
                <a:gd name="connsiteY336" fmla="*/ 91464 h 177650"/>
                <a:gd name="connsiteX337" fmla="*/ 1896433 w 3588512"/>
                <a:gd name="connsiteY337" fmla="*/ 68369 h 177650"/>
                <a:gd name="connsiteX338" fmla="*/ 1873862 w 3588512"/>
                <a:gd name="connsiteY338" fmla="*/ 59867 h 177650"/>
                <a:gd name="connsiteX339" fmla="*/ 2000791 w 3588512"/>
                <a:gd name="connsiteY339" fmla="*/ 141333 h 177650"/>
                <a:gd name="connsiteX340" fmla="*/ 2000791 w 3588512"/>
                <a:gd name="connsiteY340" fmla="*/ 94129 h 177650"/>
                <a:gd name="connsiteX341" fmla="*/ 1991534 w 3588512"/>
                <a:gd name="connsiteY341" fmla="*/ 68750 h 177650"/>
                <a:gd name="connsiteX342" fmla="*/ 1963765 w 3588512"/>
                <a:gd name="connsiteY342" fmla="*/ 59867 h 177650"/>
                <a:gd name="connsiteX343" fmla="*/ 1927246 w 3588512"/>
                <a:gd name="connsiteY343" fmla="*/ 66973 h 177650"/>
                <a:gd name="connsiteX344" fmla="*/ 1931811 w 3588512"/>
                <a:gd name="connsiteY344" fmla="*/ 80043 h 177650"/>
                <a:gd name="connsiteX345" fmla="*/ 1960341 w 3588512"/>
                <a:gd name="connsiteY345" fmla="*/ 74587 h 177650"/>
                <a:gd name="connsiteX346" fmla="*/ 1976952 w 3588512"/>
                <a:gd name="connsiteY346" fmla="*/ 79282 h 177650"/>
                <a:gd name="connsiteX347" fmla="*/ 1982405 w 3588512"/>
                <a:gd name="connsiteY347" fmla="*/ 94890 h 177650"/>
                <a:gd name="connsiteX348" fmla="*/ 1982405 w 3588512"/>
                <a:gd name="connsiteY348" fmla="*/ 102630 h 177650"/>
                <a:gd name="connsiteX349" fmla="*/ 1966174 w 3588512"/>
                <a:gd name="connsiteY349" fmla="*/ 102630 h 177650"/>
                <a:gd name="connsiteX350" fmla="*/ 1931684 w 3588512"/>
                <a:gd name="connsiteY350" fmla="*/ 111386 h 177650"/>
                <a:gd name="connsiteX351" fmla="*/ 1919638 w 3588512"/>
                <a:gd name="connsiteY351" fmla="*/ 136638 h 177650"/>
                <a:gd name="connsiteX352" fmla="*/ 1928640 w 3588512"/>
                <a:gd name="connsiteY352" fmla="*/ 159225 h 177650"/>
                <a:gd name="connsiteX353" fmla="*/ 1953240 w 3588512"/>
                <a:gd name="connsiteY353" fmla="*/ 167727 h 177650"/>
                <a:gd name="connsiteX354" fmla="*/ 1984814 w 3588512"/>
                <a:gd name="connsiteY354" fmla="*/ 152373 h 177650"/>
                <a:gd name="connsiteX355" fmla="*/ 1992169 w 3588512"/>
                <a:gd name="connsiteY355" fmla="*/ 163285 h 177650"/>
                <a:gd name="connsiteX356" fmla="*/ 2005356 w 3588512"/>
                <a:gd name="connsiteY356" fmla="*/ 167727 h 177650"/>
                <a:gd name="connsiteX357" fmla="*/ 2009667 w 3588512"/>
                <a:gd name="connsiteY357" fmla="*/ 155291 h 177650"/>
                <a:gd name="connsiteX358" fmla="*/ 2002947 w 3588512"/>
                <a:gd name="connsiteY358" fmla="*/ 150596 h 177650"/>
                <a:gd name="connsiteX359" fmla="*/ 2000791 w 3588512"/>
                <a:gd name="connsiteY359" fmla="*/ 141333 h 177650"/>
                <a:gd name="connsiteX360" fmla="*/ 1957551 w 3588512"/>
                <a:gd name="connsiteY360" fmla="*/ 154276 h 177650"/>
                <a:gd name="connsiteX361" fmla="*/ 1943857 w 3588512"/>
                <a:gd name="connsiteY361" fmla="*/ 149581 h 177650"/>
                <a:gd name="connsiteX362" fmla="*/ 1939292 w 3588512"/>
                <a:gd name="connsiteY362" fmla="*/ 135623 h 177650"/>
                <a:gd name="connsiteX363" fmla="*/ 1968583 w 3588512"/>
                <a:gd name="connsiteY363" fmla="*/ 114558 h 177650"/>
                <a:gd name="connsiteX364" fmla="*/ 1982405 w 3588512"/>
                <a:gd name="connsiteY364" fmla="*/ 114558 h 177650"/>
                <a:gd name="connsiteX365" fmla="*/ 1982405 w 3588512"/>
                <a:gd name="connsiteY365" fmla="*/ 138161 h 177650"/>
                <a:gd name="connsiteX366" fmla="*/ 1957551 w 3588512"/>
                <a:gd name="connsiteY366" fmla="*/ 154276 h 177650"/>
                <a:gd name="connsiteX367" fmla="*/ 2049737 w 3588512"/>
                <a:gd name="connsiteY367" fmla="*/ 167727 h 177650"/>
                <a:gd name="connsiteX368" fmla="*/ 2064319 w 3588512"/>
                <a:gd name="connsiteY368" fmla="*/ 164301 h 177650"/>
                <a:gd name="connsiteX369" fmla="*/ 2059501 w 3588512"/>
                <a:gd name="connsiteY369" fmla="*/ 151738 h 177650"/>
                <a:gd name="connsiteX370" fmla="*/ 2052780 w 3588512"/>
                <a:gd name="connsiteY370" fmla="*/ 152880 h 177650"/>
                <a:gd name="connsiteX371" fmla="*/ 2047581 w 3588512"/>
                <a:gd name="connsiteY371" fmla="*/ 150977 h 177650"/>
                <a:gd name="connsiteX372" fmla="*/ 2046060 w 3588512"/>
                <a:gd name="connsiteY372" fmla="*/ 144632 h 177650"/>
                <a:gd name="connsiteX373" fmla="*/ 2046060 w 3588512"/>
                <a:gd name="connsiteY373" fmla="*/ 18627 h 177650"/>
                <a:gd name="connsiteX374" fmla="*/ 2027673 w 3588512"/>
                <a:gd name="connsiteY374" fmla="*/ 20784 h 177650"/>
                <a:gd name="connsiteX375" fmla="*/ 2027673 w 3588512"/>
                <a:gd name="connsiteY375" fmla="*/ 145013 h 177650"/>
                <a:gd name="connsiteX376" fmla="*/ 2033633 w 3588512"/>
                <a:gd name="connsiteY376" fmla="*/ 161763 h 177650"/>
                <a:gd name="connsiteX377" fmla="*/ 2049737 w 3588512"/>
                <a:gd name="connsiteY377" fmla="*/ 167727 h 177650"/>
                <a:gd name="connsiteX378" fmla="*/ 2129496 w 3588512"/>
                <a:gd name="connsiteY378" fmla="*/ 30555 h 177650"/>
                <a:gd name="connsiteX379" fmla="*/ 2129496 w 3588512"/>
                <a:gd name="connsiteY379" fmla="*/ 165443 h 177650"/>
                <a:gd name="connsiteX380" fmla="*/ 2203041 w 3588512"/>
                <a:gd name="connsiteY380" fmla="*/ 165443 h 177650"/>
                <a:gd name="connsiteX381" fmla="*/ 2205324 w 3588512"/>
                <a:gd name="connsiteY381" fmla="*/ 149200 h 177650"/>
                <a:gd name="connsiteX382" fmla="*/ 2148516 w 3588512"/>
                <a:gd name="connsiteY382" fmla="*/ 149200 h 177650"/>
                <a:gd name="connsiteX383" fmla="*/ 2148516 w 3588512"/>
                <a:gd name="connsiteY383" fmla="*/ 30555 h 177650"/>
                <a:gd name="connsiteX384" fmla="*/ 2129496 w 3588512"/>
                <a:gd name="connsiteY384" fmla="*/ 30555 h 177650"/>
                <a:gd name="connsiteX385" fmla="*/ 2297509 w 3588512"/>
                <a:gd name="connsiteY385" fmla="*/ 141333 h 177650"/>
                <a:gd name="connsiteX386" fmla="*/ 2297509 w 3588512"/>
                <a:gd name="connsiteY386" fmla="*/ 94129 h 177650"/>
                <a:gd name="connsiteX387" fmla="*/ 2288253 w 3588512"/>
                <a:gd name="connsiteY387" fmla="*/ 68750 h 177650"/>
                <a:gd name="connsiteX388" fmla="*/ 2260483 w 3588512"/>
                <a:gd name="connsiteY388" fmla="*/ 59867 h 177650"/>
                <a:gd name="connsiteX389" fmla="*/ 2223964 w 3588512"/>
                <a:gd name="connsiteY389" fmla="*/ 66973 h 177650"/>
                <a:gd name="connsiteX390" fmla="*/ 2228528 w 3588512"/>
                <a:gd name="connsiteY390" fmla="*/ 80043 h 177650"/>
                <a:gd name="connsiteX391" fmla="*/ 2257059 w 3588512"/>
                <a:gd name="connsiteY391" fmla="*/ 74587 h 177650"/>
                <a:gd name="connsiteX392" fmla="*/ 2273670 w 3588512"/>
                <a:gd name="connsiteY392" fmla="*/ 79282 h 177650"/>
                <a:gd name="connsiteX393" fmla="*/ 2279123 w 3588512"/>
                <a:gd name="connsiteY393" fmla="*/ 94890 h 177650"/>
                <a:gd name="connsiteX394" fmla="*/ 2279123 w 3588512"/>
                <a:gd name="connsiteY394" fmla="*/ 102630 h 177650"/>
                <a:gd name="connsiteX395" fmla="*/ 2262765 w 3588512"/>
                <a:gd name="connsiteY395" fmla="*/ 102630 h 177650"/>
                <a:gd name="connsiteX396" fmla="*/ 2228402 w 3588512"/>
                <a:gd name="connsiteY396" fmla="*/ 111386 h 177650"/>
                <a:gd name="connsiteX397" fmla="*/ 2216356 w 3588512"/>
                <a:gd name="connsiteY397" fmla="*/ 136638 h 177650"/>
                <a:gd name="connsiteX398" fmla="*/ 2225358 w 3588512"/>
                <a:gd name="connsiteY398" fmla="*/ 159225 h 177650"/>
                <a:gd name="connsiteX399" fmla="*/ 2249958 w 3588512"/>
                <a:gd name="connsiteY399" fmla="*/ 167727 h 177650"/>
                <a:gd name="connsiteX400" fmla="*/ 2281532 w 3588512"/>
                <a:gd name="connsiteY400" fmla="*/ 152373 h 177650"/>
                <a:gd name="connsiteX401" fmla="*/ 2288887 w 3588512"/>
                <a:gd name="connsiteY401" fmla="*/ 163285 h 177650"/>
                <a:gd name="connsiteX402" fmla="*/ 2302074 w 3588512"/>
                <a:gd name="connsiteY402" fmla="*/ 167727 h 177650"/>
                <a:gd name="connsiteX403" fmla="*/ 2306385 w 3588512"/>
                <a:gd name="connsiteY403" fmla="*/ 155291 h 177650"/>
                <a:gd name="connsiteX404" fmla="*/ 2299665 w 3588512"/>
                <a:gd name="connsiteY404" fmla="*/ 150596 h 177650"/>
                <a:gd name="connsiteX405" fmla="*/ 2297509 w 3588512"/>
                <a:gd name="connsiteY405" fmla="*/ 141333 h 177650"/>
                <a:gd name="connsiteX406" fmla="*/ 2254143 w 3588512"/>
                <a:gd name="connsiteY406" fmla="*/ 154276 h 177650"/>
                <a:gd name="connsiteX407" fmla="*/ 2240575 w 3588512"/>
                <a:gd name="connsiteY407" fmla="*/ 149581 h 177650"/>
                <a:gd name="connsiteX408" fmla="*/ 2236010 w 3588512"/>
                <a:gd name="connsiteY408" fmla="*/ 135623 h 177650"/>
                <a:gd name="connsiteX409" fmla="*/ 2265175 w 3588512"/>
                <a:gd name="connsiteY409" fmla="*/ 114558 h 177650"/>
                <a:gd name="connsiteX410" fmla="*/ 2279123 w 3588512"/>
                <a:gd name="connsiteY410" fmla="*/ 114558 h 177650"/>
                <a:gd name="connsiteX411" fmla="*/ 2279123 w 3588512"/>
                <a:gd name="connsiteY411" fmla="*/ 138161 h 177650"/>
                <a:gd name="connsiteX412" fmla="*/ 2254143 w 3588512"/>
                <a:gd name="connsiteY412" fmla="*/ 154276 h 177650"/>
                <a:gd name="connsiteX413" fmla="*/ 2433441 w 3588512"/>
                <a:gd name="connsiteY413" fmla="*/ 62278 h 177650"/>
                <a:gd name="connsiteX414" fmla="*/ 2414168 w 3588512"/>
                <a:gd name="connsiteY414" fmla="*/ 152880 h 177650"/>
                <a:gd name="connsiteX415" fmla="*/ 2394386 w 3588512"/>
                <a:gd name="connsiteY415" fmla="*/ 62278 h 177650"/>
                <a:gd name="connsiteX416" fmla="*/ 2373718 w 3588512"/>
                <a:gd name="connsiteY416" fmla="*/ 62278 h 177650"/>
                <a:gd name="connsiteX417" fmla="*/ 2352795 w 3588512"/>
                <a:gd name="connsiteY417" fmla="*/ 152880 h 177650"/>
                <a:gd name="connsiteX418" fmla="*/ 2333775 w 3588512"/>
                <a:gd name="connsiteY418" fmla="*/ 62278 h 177650"/>
                <a:gd name="connsiteX419" fmla="*/ 2315388 w 3588512"/>
                <a:gd name="connsiteY419" fmla="*/ 62278 h 177650"/>
                <a:gd name="connsiteX420" fmla="*/ 2339988 w 3588512"/>
                <a:gd name="connsiteY420" fmla="*/ 165443 h 177650"/>
                <a:gd name="connsiteX421" fmla="*/ 2364461 w 3588512"/>
                <a:gd name="connsiteY421" fmla="*/ 165443 h 177650"/>
                <a:gd name="connsiteX422" fmla="*/ 2383481 w 3588512"/>
                <a:gd name="connsiteY422" fmla="*/ 78521 h 177650"/>
                <a:gd name="connsiteX423" fmla="*/ 2401995 w 3588512"/>
                <a:gd name="connsiteY423" fmla="*/ 165443 h 177650"/>
                <a:gd name="connsiteX424" fmla="*/ 2426974 w 3588512"/>
                <a:gd name="connsiteY424" fmla="*/ 165443 h 177650"/>
                <a:gd name="connsiteX425" fmla="*/ 2451067 w 3588512"/>
                <a:gd name="connsiteY425" fmla="*/ 62278 h 177650"/>
                <a:gd name="connsiteX426" fmla="*/ 2433441 w 3588512"/>
                <a:gd name="connsiteY426" fmla="*/ 62278 h 177650"/>
                <a:gd name="connsiteX427" fmla="*/ 2655600 w 3588512"/>
                <a:gd name="connsiteY427" fmla="*/ 165443 h 177650"/>
                <a:gd name="connsiteX428" fmla="*/ 2674620 w 3588512"/>
                <a:gd name="connsiteY428" fmla="*/ 165443 h 177650"/>
                <a:gd name="connsiteX429" fmla="*/ 2674620 w 3588512"/>
                <a:gd name="connsiteY429" fmla="*/ 30555 h 177650"/>
                <a:gd name="connsiteX430" fmla="*/ 2655600 w 3588512"/>
                <a:gd name="connsiteY430" fmla="*/ 30555 h 177650"/>
                <a:gd name="connsiteX431" fmla="*/ 2655600 w 3588512"/>
                <a:gd name="connsiteY431" fmla="*/ 165443 h 177650"/>
                <a:gd name="connsiteX432" fmla="*/ 2747405 w 3588512"/>
                <a:gd name="connsiteY432" fmla="*/ 59867 h 177650"/>
                <a:gd name="connsiteX433" fmla="*/ 2729018 w 3588512"/>
                <a:gd name="connsiteY433" fmla="*/ 64562 h 177650"/>
                <a:gd name="connsiteX434" fmla="*/ 2715070 w 3588512"/>
                <a:gd name="connsiteY434" fmla="*/ 77506 h 177650"/>
                <a:gd name="connsiteX435" fmla="*/ 2713548 w 3588512"/>
                <a:gd name="connsiteY435" fmla="*/ 62278 h 177650"/>
                <a:gd name="connsiteX436" fmla="*/ 2697698 w 3588512"/>
                <a:gd name="connsiteY436" fmla="*/ 62278 h 177650"/>
                <a:gd name="connsiteX437" fmla="*/ 2697698 w 3588512"/>
                <a:gd name="connsiteY437" fmla="*/ 165443 h 177650"/>
                <a:gd name="connsiteX438" fmla="*/ 2716084 w 3588512"/>
                <a:gd name="connsiteY438" fmla="*/ 165443 h 177650"/>
                <a:gd name="connsiteX439" fmla="*/ 2716084 w 3588512"/>
                <a:gd name="connsiteY439" fmla="*/ 92225 h 177650"/>
                <a:gd name="connsiteX440" fmla="*/ 2728130 w 3588512"/>
                <a:gd name="connsiteY440" fmla="*/ 78648 h 177650"/>
                <a:gd name="connsiteX441" fmla="*/ 2742966 w 3588512"/>
                <a:gd name="connsiteY441" fmla="*/ 73953 h 177650"/>
                <a:gd name="connsiteX442" fmla="*/ 2755393 w 3588512"/>
                <a:gd name="connsiteY442" fmla="*/ 78521 h 177650"/>
                <a:gd name="connsiteX443" fmla="*/ 2759578 w 3588512"/>
                <a:gd name="connsiteY443" fmla="*/ 94002 h 177650"/>
                <a:gd name="connsiteX444" fmla="*/ 2759578 w 3588512"/>
                <a:gd name="connsiteY444" fmla="*/ 165443 h 177650"/>
                <a:gd name="connsiteX445" fmla="*/ 2778091 w 3588512"/>
                <a:gd name="connsiteY445" fmla="*/ 165443 h 177650"/>
                <a:gd name="connsiteX446" fmla="*/ 2778091 w 3588512"/>
                <a:gd name="connsiteY446" fmla="*/ 91464 h 177650"/>
                <a:gd name="connsiteX447" fmla="*/ 2769975 w 3588512"/>
                <a:gd name="connsiteY447" fmla="*/ 68369 h 177650"/>
                <a:gd name="connsiteX448" fmla="*/ 2747405 w 3588512"/>
                <a:gd name="connsiteY448" fmla="*/ 59867 h 177650"/>
                <a:gd name="connsiteX449" fmla="*/ 2863809 w 3588512"/>
                <a:gd name="connsiteY449" fmla="*/ 62278 h 177650"/>
                <a:gd name="connsiteX450" fmla="*/ 2836420 w 3588512"/>
                <a:gd name="connsiteY450" fmla="*/ 149327 h 177650"/>
                <a:gd name="connsiteX451" fmla="*/ 2808777 w 3588512"/>
                <a:gd name="connsiteY451" fmla="*/ 62278 h 177650"/>
                <a:gd name="connsiteX452" fmla="*/ 2788742 w 3588512"/>
                <a:gd name="connsiteY452" fmla="*/ 62278 h 177650"/>
                <a:gd name="connsiteX453" fmla="*/ 2825135 w 3588512"/>
                <a:gd name="connsiteY453" fmla="*/ 165443 h 177650"/>
                <a:gd name="connsiteX454" fmla="*/ 2847452 w 3588512"/>
                <a:gd name="connsiteY454" fmla="*/ 165443 h 177650"/>
                <a:gd name="connsiteX455" fmla="*/ 2883337 w 3588512"/>
                <a:gd name="connsiteY455" fmla="*/ 62278 h 177650"/>
                <a:gd name="connsiteX456" fmla="*/ 2863809 w 3588512"/>
                <a:gd name="connsiteY456" fmla="*/ 62278 h 177650"/>
                <a:gd name="connsiteX457" fmla="*/ 2975268 w 3588512"/>
                <a:gd name="connsiteY457" fmla="*/ 110752 h 177650"/>
                <a:gd name="connsiteX458" fmla="*/ 2964110 w 3588512"/>
                <a:gd name="connsiteY458" fmla="*/ 73445 h 177650"/>
                <a:gd name="connsiteX459" fmla="*/ 2931776 w 3588512"/>
                <a:gd name="connsiteY459" fmla="*/ 59867 h 177650"/>
                <a:gd name="connsiteX460" fmla="*/ 2908444 w 3588512"/>
                <a:gd name="connsiteY460" fmla="*/ 66973 h 177650"/>
                <a:gd name="connsiteX461" fmla="*/ 2893228 w 3588512"/>
                <a:gd name="connsiteY461" fmla="*/ 86388 h 177650"/>
                <a:gd name="connsiteX462" fmla="*/ 2887902 w 3588512"/>
                <a:gd name="connsiteY462" fmla="*/ 114939 h 177650"/>
                <a:gd name="connsiteX463" fmla="*/ 2900202 w 3588512"/>
                <a:gd name="connsiteY463" fmla="*/ 153642 h 177650"/>
                <a:gd name="connsiteX464" fmla="*/ 2934565 w 3588512"/>
                <a:gd name="connsiteY464" fmla="*/ 167727 h 177650"/>
                <a:gd name="connsiteX465" fmla="*/ 2971465 w 3588512"/>
                <a:gd name="connsiteY465" fmla="*/ 154910 h 177650"/>
                <a:gd name="connsiteX466" fmla="*/ 2963476 w 3588512"/>
                <a:gd name="connsiteY466" fmla="*/ 144125 h 177650"/>
                <a:gd name="connsiteX467" fmla="*/ 2950035 w 3588512"/>
                <a:gd name="connsiteY467" fmla="*/ 150977 h 177650"/>
                <a:gd name="connsiteX468" fmla="*/ 2936087 w 3588512"/>
                <a:gd name="connsiteY468" fmla="*/ 153134 h 177650"/>
                <a:gd name="connsiteX469" fmla="*/ 2916432 w 3588512"/>
                <a:gd name="connsiteY469" fmla="*/ 145013 h 177650"/>
                <a:gd name="connsiteX470" fmla="*/ 2907556 w 3588512"/>
                <a:gd name="connsiteY470" fmla="*/ 120015 h 177650"/>
                <a:gd name="connsiteX471" fmla="*/ 2974888 w 3588512"/>
                <a:gd name="connsiteY471" fmla="*/ 120015 h 177650"/>
                <a:gd name="connsiteX472" fmla="*/ 2975268 w 3588512"/>
                <a:gd name="connsiteY472" fmla="*/ 110752 h 177650"/>
                <a:gd name="connsiteX473" fmla="*/ 2957136 w 3588512"/>
                <a:gd name="connsiteY473" fmla="*/ 106691 h 177650"/>
                <a:gd name="connsiteX474" fmla="*/ 2907556 w 3588512"/>
                <a:gd name="connsiteY474" fmla="*/ 106691 h 177650"/>
                <a:gd name="connsiteX475" fmla="*/ 2932283 w 3588512"/>
                <a:gd name="connsiteY475" fmla="*/ 74206 h 177650"/>
                <a:gd name="connsiteX476" fmla="*/ 2950923 w 3588512"/>
                <a:gd name="connsiteY476" fmla="*/ 82201 h 177650"/>
                <a:gd name="connsiteX477" fmla="*/ 2957136 w 3588512"/>
                <a:gd name="connsiteY477" fmla="*/ 105549 h 177650"/>
                <a:gd name="connsiteX478" fmla="*/ 2957136 w 3588512"/>
                <a:gd name="connsiteY478" fmla="*/ 106691 h 177650"/>
                <a:gd name="connsiteX479" fmla="*/ 3029413 w 3588512"/>
                <a:gd name="connsiteY479" fmla="*/ 59867 h 177650"/>
                <a:gd name="connsiteX480" fmla="*/ 3009886 w 3588512"/>
                <a:gd name="connsiteY480" fmla="*/ 63547 h 177650"/>
                <a:gd name="connsiteX481" fmla="*/ 2996318 w 3588512"/>
                <a:gd name="connsiteY481" fmla="*/ 73699 h 177650"/>
                <a:gd name="connsiteX482" fmla="*/ 2991373 w 3588512"/>
                <a:gd name="connsiteY482" fmla="*/ 88291 h 177650"/>
                <a:gd name="connsiteX483" fmla="*/ 2998854 w 3588512"/>
                <a:gd name="connsiteY483" fmla="*/ 106691 h 177650"/>
                <a:gd name="connsiteX484" fmla="*/ 3023200 w 3588512"/>
                <a:gd name="connsiteY484" fmla="*/ 118238 h 177650"/>
                <a:gd name="connsiteX485" fmla="*/ 3039050 w 3588512"/>
                <a:gd name="connsiteY485" fmla="*/ 123441 h 177650"/>
                <a:gd name="connsiteX486" fmla="*/ 3046658 w 3588512"/>
                <a:gd name="connsiteY486" fmla="*/ 129151 h 177650"/>
                <a:gd name="connsiteX487" fmla="*/ 3048941 w 3588512"/>
                <a:gd name="connsiteY487" fmla="*/ 137653 h 177650"/>
                <a:gd name="connsiteX488" fmla="*/ 3042727 w 3588512"/>
                <a:gd name="connsiteY488" fmla="*/ 149073 h 177650"/>
                <a:gd name="connsiteX489" fmla="*/ 3026243 w 3588512"/>
                <a:gd name="connsiteY489" fmla="*/ 153261 h 177650"/>
                <a:gd name="connsiteX490" fmla="*/ 2996572 w 3588512"/>
                <a:gd name="connsiteY490" fmla="*/ 143363 h 177650"/>
                <a:gd name="connsiteX491" fmla="*/ 2986808 w 3588512"/>
                <a:gd name="connsiteY491" fmla="*/ 154276 h 177650"/>
                <a:gd name="connsiteX492" fmla="*/ 3026624 w 3588512"/>
                <a:gd name="connsiteY492" fmla="*/ 167727 h 177650"/>
                <a:gd name="connsiteX493" fmla="*/ 3056169 w 3588512"/>
                <a:gd name="connsiteY493" fmla="*/ 159732 h 177650"/>
                <a:gd name="connsiteX494" fmla="*/ 3068342 w 3588512"/>
                <a:gd name="connsiteY494" fmla="*/ 136511 h 177650"/>
                <a:gd name="connsiteX495" fmla="*/ 3059592 w 3588512"/>
                <a:gd name="connsiteY495" fmla="*/ 116081 h 177650"/>
                <a:gd name="connsiteX496" fmla="*/ 3033217 w 3588512"/>
                <a:gd name="connsiteY496" fmla="*/ 104280 h 177650"/>
                <a:gd name="connsiteX497" fmla="*/ 3015465 w 3588512"/>
                <a:gd name="connsiteY497" fmla="*/ 97428 h 177650"/>
                <a:gd name="connsiteX498" fmla="*/ 3010647 w 3588512"/>
                <a:gd name="connsiteY498" fmla="*/ 87657 h 177650"/>
                <a:gd name="connsiteX499" fmla="*/ 3015845 w 3588512"/>
                <a:gd name="connsiteY499" fmla="*/ 77759 h 177650"/>
                <a:gd name="connsiteX500" fmla="*/ 3030047 w 3588512"/>
                <a:gd name="connsiteY500" fmla="*/ 74206 h 177650"/>
                <a:gd name="connsiteX501" fmla="*/ 3043742 w 3588512"/>
                <a:gd name="connsiteY501" fmla="*/ 76364 h 177650"/>
                <a:gd name="connsiteX502" fmla="*/ 3057564 w 3588512"/>
                <a:gd name="connsiteY502" fmla="*/ 82962 h 177650"/>
                <a:gd name="connsiteX503" fmla="*/ 3065299 w 3588512"/>
                <a:gd name="connsiteY503" fmla="*/ 71668 h 177650"/>
                <a:gd name="connsiteX504" fmla="*/ 3048941 w 3588512"/>
                <a:gd name="connsiteY504" fmla="*/ 62786 h 177650"/>
                <a:gd name="connsiteX505" fmla="*/ 3029413 w 3588512"/>
                <a:gd name="connsiteY505" fmla="*/ 59867 h 177650"/>
                <a:gd name="connsiteX506" fmla="*/ 3140746 w 3588512"/>
                <a:gd name="connsiteY506" fmla="*/ 148820 h 177650"/>
                <a:gd name="connsiteX507" fmla="*/ 3126671 w 3588512"/>
                <a:gd name="connsiteY507" fmla="*/ 152880 h 177650"/>
                <a:gd name="connsiteX508" fmla="*/ 3116907 w 3588512"/>
                <a:gd name="connsiteY508" fmla="*/ 149327 h 177650"/>
                <a:gd name="connsiteX509" fmla="*/ 3113990 w 3588512"/>
                <a:gd name="connsiteY509" fmla="*/ 137653 h 177650"/>
                <a:gd name="connsiteX510" fmla="*/ 3113990 w 3588512"/>
                <a:gd name="connsiteY510" fmla="*/ 76110 h 177650"/>
                <a:gd name="connsiteX511" fmla="*/ 3137069 w 3588512"/>
                <a:gd name="connsiteY511" fmla="*/ 76110 h 177650"/>
                <a:gd name="connsiteX512" fmla="*/ 3139098 w 3588512"/>
                <a:gd name="connsiteY512" fmla="*/ 62278 h 177650"/>
                <a:gd name="connsiteX513" fmla="*/ 3113990 w 3588512"/>
                <a:gd name="connsiteY513" fmla="*/ 62278 h 177650"/>
                <a:gd name="connsiteX514" fmla="*/ 3113990 w 3588512"/>
                <a:gd name="connsiteY514" fmla="*/ 36773 h 177650"/>
                <a:gd name="connsiteX515" fmla="*/ 3095605 w 3588512"/>
                <a:gd name="connsiteY515" fmla="*/ 38930 h 177650"/>
                <a:gd name="connsiteX516" fmla="*/ 3095605 w 3588512"/>
                <a:gd name="connsiteY516" fmla="*/ 62278 h 177650"/>
                <a:gd name="connsiteX517" fmla="*/ 3077218 w 3588512"/>
                <a:gd name="connsiteY517" fmla="*/ 62278 h 177650"/>
                <a:gd name="connsiteX518" fmla="*/ 3077218 w 3588512"/>
                <a:gd name="connsiteY518" fmla="*/ 76110 h 177650"/>
                <a:gd name="connsiteX519" fmla="*/ 3095605 w 3588512"/>
                <a:gd name="connsiteY519" fmla="*/ 76110 h 177650"/>
                <a:gd name="connsiteX520" fmla="*/ 3095605 w 3588512"/>
                <a:gd name="connsiteY520" fmla="*/ 138414 h 177650"/>
                <a:gd name="connsiteX521" fmla="*/ 3103086 w 3588512"/>
                <a:gd name="connsiteY521" fmla="*/ 160240 h 177650"/>
                <a:gd name="connsiteX522" fmla="*/ 3124135 w 3588512"/>
                <a:gd name="connsiteY522" fmla="*/ 167727 h 177650"/>
                <a:gd name="connsiteX523" fmla="*/ 3147720 w 3588512"/>
                <a:gd name="connsiteY523" fmla="*/ 160748 h 177650"/>
                <a:gd name="connsiteX524" fmla="*/ 3140746 w 3588512"/>
                <a:gd name="connsiteY524" fmla="*/ 148820 h 177650"/>
                <a:gd name="connsiteX525" fmla="*/ 3268817 w 3588512"/>
                <a:gd name="connsiteY525" fmla="*/ 59867 h 177650"/>
                <a:gd name="connsiteX526" fmla="*/ 3251064 w 3588512"/>
                <a:gd name="connsiteY526" fmla="*/ 64689 h 177650"/>
                <a:gd name="connsiteX527" fmla="*/ 3237370 w 3588512"/>
                <a:gd name="connsiteY527" fmla="*/ 78521 h 177650"/>
                <a:gd name="connsiteX528" fmla="*/ 3227479 w 3588512"/>
                <a:gd name="connsiteY528" fmla="*/ 64816 h 177650"/>
                <a:gd name="connsiteX529" fmla="*/ 3210741 w 3588512"/>
                <a:gd name="connsiteY529" fmla="*/ 59867 h 177650"/>
                <a:gd name="connsiteX530" fmla="*/ 3180182 w 3588512"/>
                <a:gd name="connsiteY530" fmla="*/ 77379 h 177650"/>
                <a:gd name="connsiteX531" fmla="*/ 3178660 w 3588512"/>
                <a:gd name="connsiteY531" fmla="*/ 62278 h 177650"/>
                <a:gd name="connsiteX532" fmla="*/ 3162810 w 3588512"/>
                <a:gd name="connsiteY532" fmla="*/ 62278 h 177650"/>
                <a:gd name="connsiteX533" fmla="*/ 3162810 w 3588512"/>
                <a:gd name="connsiteY533" fmla="*/ 165443 h 177650"/>
                <a:gd name="connsiteX534" fmla="*/ 3181196 w 3588512"/>
                <a:gd name="connsiteY534" fmla="*/ 165443 h 177650"/>
                <a:gd name="connsiteX535" fmla="*/ 3181196 w 3588512"/>
                <a:gd name="connsiteY535" fmla="*/ 92225 h 177650"/>
                <a:gd name="connsiteX536" fmla="*/ 3192608 w 3588512"/>
                <a:gd name="connsiteY536" fmla="*/ 78521 h 177650"/>
                <a:gd name="connsiteX537" fmla="*/ 3206049 w 3588512"/>
                <a:gd name="connsiteY537" fmla="*/ 73953 h 177650"/>
                <a:gd name="connsiteX538" fmla="*/ 3220885 w 3588512"/>
                <a:gd name="connsiteY538" fmla="*/ 94002 h 177650"/>
                <a:gd name="connsiteX539" fmla="*/ 3220885 w 3588512"/>
                <a:gd name="connsiteY539" fmla="*/ 165443 h 177650"/>
                <a:gd name="connsiteX540" fmla="*/ 3239398 w 3588512"/>
                <a:gd name="connsiteY540" fmla="*/ 165443 h 177650"/>
                <a:gd name="connsiteX541" fmla="*/ 3239398 w 3588512"/>
                <a:gd name="connsiteY541" fmla="*/ 92225 h 177650"/>
                <a:gd name="connsiteX542" fmla="*/ 3250938 w 3588512"/>
                <a:gd name="connsiteY542" fmla="*/ 78394 h 177650"/>
                <a:gd name="connsiteX543" fmla="*/ 3264252 w 3588512"/>
                <a:gd name="connsiteY543" fmla="*/ 73953 h 177650"/>
                <a:gd name="connsiteX544" fmla="*/ 3279088 w 3588512"/>
                <a:gd name="connsiteY544" fmla="*/ 94002 h 177650"/>
                <a:gd name="connsiteX545" fmla="*/ 3279088 w 3588512"/>
                <a:gd name="connsiteY545" fmla="*/ 165443 h 177650"/>
                <a:gd name="connsiteX546" fmla="*/ 3297474 w 3588512"/>
                <a:gd name="connsiteY546" fmla="*/ 165443 h 177650"/>
                <a:gd name="connsiteX547" fmla="*/ 3297474 w 3588512"/>
                <a:gd name="connsiteY547" fmla="*/ 91464 h 177650"/>
                <a:gd name="connsiteX548" fmla="*/ 3289612 w 3588512"/>
                <a:gd name="connsiteY548" fmla="*/ 68369 h 177650"/>
                <a:gd name="connsiteX549" fmla="*/ 3268817 w 3588512"/>
                <a:gd name="connsiteY549" fmla="*/ 59867 h 177650"/>
                <a:gd name="connsiteX550" fmla="*/ 3402340 w 3588512"/>
                <a:gd name="connsiteY550" fmla="*/ 110752 h 177650"/>
                <a:gd name="connsiteX551" fmla="*/ 3391054 w 3588512"/>
                <a:gd name="connsiteY551" fmla="*/ 73445 h 177650"/>
                <a:gd name="connsiteX552" fmla="*/ 3358846 w 3588512"/>
                <a:gd name="connsiteY552" fmla="*/ 59867 h 177650"/>
                <a:gd name="connsiteX553" fmla="*/ 3335515 w 3588512"/>
                <a:gd name="connsiteY553" fmla="*/ 66973 h 177650"/>
                <a:gd name="connsiteX554" fmla="*/ 3320298 w 3588512"/>
                <a:gd name="connsiteY554" fmla="*/ 86388 h 177650"/>
                <a:gd name="connsiteX555" fmla="*/ 3314973 w 3588512"/>
                <a:gd name="connsiteY555" fmla="*/ 114939 h 177650"/>
                <a:gd name="connsiteX556" fmla="*/ 3327272 w 3588512"/>
                <a:gd name="connsiteY556" fmla="*/ 153642 h 177650"/>
                <a:gd name="connsiteX557" fmla="*/ 3361636 w 3588512"/>
                <a:gd name="connsiteY557" fmla="*/ 167727 h 177650"/>
                <a:gd name="connsiteX558" fmla="*/ 3398535 w 3588512"/>
                <a:gd name="connsiteY558" fmla="*/ 154910 h 177650"/>
                <a:gd name="connsiteX559" fmla="*/ 3390547 w 3588512"/>
                <a:gd name="connsiteY559" fmla="*/ 144125 h 177650"/>
                <a:gd name="connsiteX560" fmla="*/ 3377106 w 3588512"/>
                <a:gd name="connsiteY560" fmla="*/ 150977 h 177650"/>
                <a:gd name="connsiteX561" fmla="*/ 3363031 w 3588512"/>
                <a:gd name="connsiteY561" fmla="*/ 153134 h 177650"/>
                <a:gd name="connsiteX562" fmla="*/ 3343377 w 3588512"/>
                <a:gd name="connsiteY562" fmla="*/ 145013 h 177650"/>
                <a:gd name="connsiteX563" fmla="*/ 3334627 w 3588512"/>
                <a:gd name="connsiteY563" fmla="*/ 120015 h 177650"/>
                <a:gd name="connsiteX564" fmla="*/ 3401959 w 3588512"/>
                <a:gd name="connsiteY564" fmla="*/ 120015 h 177650"/>
                <a:gd name="connsiteX565" fmla="*/ 3402340 w 3588512"/>
                <a:gd name="connsiteY565" fmla="*/ 110752 h 177650"/>
                <a:gd name="connsiteX566" fmla="*/ 3384080 w 3588512"/>
                <a:gd name="connsiteY566" fmla="*/ 106691 h 177650"/>
                <a:gd name="connsiteX567" fmla="*/ 3334627 w 3588512"/>
                <a:gd name="connsiteY567" fmla="*/ 106691 h 177650"/>
                <a:gd name="connsiteX568" fmla="*/ 3359227 w 3588512"/>
                <a:gd name="connsiteY568" fmla="*/ 74206 h 177650"/>
                <a:gd name="connsiteX569" fmla="*/ 3377867 w 3588512"/>
                <a:gd name="connsiteY569" fmla="*/ 82201 h 177650"/>
                <a:gd name="connsiteX570" fmla="*/ 3384080 w 3588512"/>
                <a:gd name="connsiteY570" fmla="*/ 105549 h 177650"/>
                <a:gd name="connsiteX571" fmla="*/ 3384080 w 3588512"/>
                <a:gd name="connsiteY571" fmla="*/ 106691 h 177650"/>
                <a:gd name="connsiteX572" fmla="*/ 3469545 w 3588512"/>
                <a:gd name="connsiteY572" fmla="*/ 59867 h 177650"/>
                <a:gd name="connsiteX573" fmla="*/ 3451159 w 3588512"/>
                <a:gd name="connsiteY573" fmla="*/ 64562 h 177650"/>
                <a:gd name="connsiteX574" fmla="*/ 3437211 w 3588512"/>
                <a:gd name="connsiteY574" fmla="*/ 77506 h 177650"/>
                <a:gd name="connsiteX575" fmla="*/ 3435562 w 3588512"/>
                <a:gd name="connsiteY575" fmla="*/ 62278 h 177650"/>
                <a:gd name="connsiteX576" fmla="*/ 3419838 w 3588512"/>
                <a:gd name="connsiteY576" fmla="*/ 62278 h 177650"/>
                <a:gd name="connsiteX577" fmla="*/ 3419838 w 3588512"/>
                <a:gd name="connsiteY577" fmla="*/ 165443 h 177650"/>
                <a:gd name="connsiteX578" fmla="*/ 3438225 w 3588512"/>
                <a:gd name="connsiteY578" fmla="*/ 165443 h 177650"/>
                <a:gd name="connsiteX579" fmla="*/ 3438225 w 3588512"/>
                <a:gd name="connsiteY579" fmla="*/ 92225 h 177650"/>
                <a:gd name="connsiteX580" fmla="*/ 3450271 w 3588512"/>
                <a:gd name="connsiteY580" fmla="*/ 78648 h 177650"/>
                <a:gd name="connsiteX581" fmla="*/ 3465107 w 3588512"/>
                <a:gd name="connsiteY581" fmla="*/ 73953 h 177650"/>
                <a:gd name="connsiteX582" fmla="*/ 3477534 w 3588512"/>
                <a:gd name="connsiteY582" fmla="*/ 78521 h 177650"/>
                <a:gd name="connsiteX583" fmla="*/ 3481718 w 3588512"/>
                <a:gd name="connsiteY583" fmla="*/ 94002 h 177650"/>
                <a:gd name="connsiteX584" fmla="*/ 3481718 w 3588512"/>
                <a:gd name="connsiteY584" fmla="*/ 165443 h 177650"/>
                <a:gd name="connsiteX585" fmla="*/ 3500231 w 3588512"/>
                <a:gd name="connsiteY585" fmla="*/ 165443 h 177650"/>
                <a:gd name="connsiteX586" fmla="*/ 3500231 w 3588512"/>
                <a:gd name="connsiteY586" fmla="*/ 91464 h 177650"/>
                <a:gd name="connsiteX587" fmla="*/ 3491989 w 3588512"/>
                <a:gd name="connsiteY587" fmla="*/ 68369 h 177650"/>
                <a:gd name="connsiteX588" fmla="*/ 3469545 w 3588512"/>
                <a:gd name="connsiteY588" fmla="*/ 59867 h 177650"/>
                <a:gd name="connsiteX589" fmla="*/ 3579610 w 3588512"/>
                <a:gd name="connsiteY589" fmla="*/ 148820 h 177650"/>
                <a:gd name="connsiteX590" fmla="*/ 3565535 w 3588512"/>
                <a:gd name="connsiteY590" fmla="*/ 152880 h 177650"/>
                <a:gd name="connsiteX591" fmla="*/ 3555771 w 3588512"/>
                <a:gd name="connsiteY591" fmla="*/ 149327 h 177650"/>
                <a:gd name="connsiteX592" fmla="*/ 3552855 w 3588512"/>
                <a:gd name="connsiteY592" fmla="*/ 137653 h 177650"/>
                <a:gd name="connsiteX593" fmla="*/ 3552855 w 3588512"/>
                <a:gd name="connsiteY593" fmla="*/ 76110 h 177650"/>
                <a:gd name="connsiteX594" fmla="*/ 3575932 w 3588512"/>
                <a:gd name="connsiteY594" fmla="*/ 76110 h 177650"/>
                <a:gd name="connsiteX595" fmla="*/ 3577961 w 3588512"/>
                <a:gd name="connsiteY595" fmla="*/ 62278 h 177650"/>
                <a:gd name="connsiteX596" fmla="*/ 3552855 w 3588512"/>
                <a:gd name="connsiteY596" fmla="*/ 62278 h 177650"/>
                <a:gd name="connsiteX597" fmla="*/ 3552855 w 3588512"/>
                <a:gd name="connsiteY597" fmla="*/ 36773 h 177650"/>
                <a:gd name="connsiteX598" fmla="*/ 3534468 w 3588512"/>
                <a:gd name="connsiteY598" fmla="*/ 38930 h 177650"/>
                <a:gd name="connsiteX599" fmla="*/ 3534468 w 3588512"/>
                <a:gd name="connsiteY599" fmla="*/ 62278 h 177650"/>
                <a:gd name="connsiteX600" fmla="*/ 3515955 w 3588512"/>
                <a:gd name="connsiteY600" fmla="*/ 62278 h 177650"/>
                <a:gd name="connsiteX601" fmla="*/ 3515955 w 3588512"/>
                <a:gd name="connsiteY601" fmla="*/ 76110 h 177650"/>
                <a:gd name="connsiteX602" fmla="*/ 3534468 w 3588512"/>
                <a:gd name="connsiteY602" fmla="*/ 76110 h 177650"/>
                <a:gd name="connsiteX603" fmla="*/ 3534468 w 3588512"/>
                <a:gd name="connsiteY603" fmla="*/ 138414 h 177650"/>
                <a:gd name="connsiteX604" fmla="*/ 3541949 w 3588512"/>
                <a:gd name="connsiteY604" fmla="*/ 160240 h 177650"/>
                <a:gd name="connsiteX605" fmla="*/ 3562872 w 3588512"/>
                <a:gd name="connsiteY605" fmla="*/ 167727 h 177650"/>
                <a:gd name="connsiteX606" fmla="*/ 3586584 w 3588512"/>
                <a:gd name="connsiteY606" fmla="*/ 160748 h 177650"/>
                <a:gd name="connsiteX607" fmla="*/ 3579610 w 3588512"/>
                <a:gd name="connsiteY607" fmla="*/ 148820 h 17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</a:cxnLst>
              <a:rect l="l" t="t" r="r" b="b"/>
              <a:pathLst>
                <a:path w="3588512" h="177650">
                  <a:moveTo>
                    <a:pt x="73646" y="94129"/>
                  </a:moveTo>
                  <a:cubicBezTo>
                    <a:pt x="80874" y="92733"/>
                    <a:pt x="86960" y="89434"/>
                    <a:pt x="92032" y="84231"/>
                  </a:cubicBezTo>
                  <a:cubicBezTo>
                    <a:pt x="96977" y="78901"/>
                    <a:pt x="99514" y="72430"/>
                    <a:pt x="99514" y="64562"/>
                  </a:cubicBezTo>
                  <a:cubicBezTo>
                    <a:pt x="99514" y="53142"/>
                    <a:pt x="94822" y="44513"/>
                    <a:pt x="85565" y="38930"/>
                  </a:cubicBezTo>
                  <a:cubicBezTo>
                    <a:pt x="76309" y="33347"/>
                    <a:pt x="62868" y="30555"/>
                    <a:pt x="45369" y="30555"/>
                  </a:cubicBezTo>
                  <a:lnTo>
                    <a:pt x="12654" y="30555"/>
                  </a:lnTo>
                  <a:lnTo>
                    <a:pt x="12654" y="165443"/>
                  </a:lnTo>
                  <a:lnTo>
                    <a:pt x="50822" y="165443"/>
                  </a:lnTo>
                  <a:cubicBezTo>
                    <a:pt x="87214" y="165443"/>
                    <a:pt x="105473" y="152626"/>
                    <a:pt x="105473" y="126994"/>
                  </a:cubicBezTo>
                  <a:cubicBezTo>
                    <a:pt x="105473" y="116589"/>
                    <a:pt x="102557" y="108975"/>
                    <a:pt x="96724" y="103899"/>
                  </a:cubicBezTo>
                  <a:cubicBezTo>
                    <a:pt x="90764" y="98951"/>
                    <a:pt x="83156" y="95778"/>
                    <a:pt x="73646" y="94129"/>
                  </a:cubicBezTo>
                  <a:moveTo>
                    <a:pt x="47398" y="45148"/>
                  </a:moveTo>
                  <a:cubicBezTo>
                    <a:pt x="58303" y="45148"/>
                    <a:pt x="66545" y="46670"/>
                    <a:pt x="71871" y="49716"/>
                  </a:cubicBezTo>
                  <a:cubicBezTo>
                    <a:pt x="77323" y="52761"/>
                    <a:pt x="79986" y="58091"/>
                    <a:pt x="79986" y="65958"/>
                  </a:cubicBezTo>
                  <a:cubicBezTo>
                    <a:pt x="79986" y="72937"/>
                    <a:pt x="77450" y="78267"/>
                    <a:pt x="72378" y="82074"/>
                  </a:cubicBezTo>
                  <a:cubicBezTo>
                    <a:pt x="67179" y="85754"/>
                    <a:pt x="60585" y="87657"/>
                    <a:pt x="52597" y="87657"/>
                  </a:cubicBezTo>
                  <a:lnTo>
                    <a:pt x="31674" y="87657"/>
                  </a:lnTo>
                  <a:lnTo>
                    <a:pt x="31674" y="45148"/>
                  </a:lnTo>
                  <a:lnTo>
                    <a:pt x="47398" y="45148"/>
                  </a:lnTo>
                  <a:moveTo>
                    <a:pt x="50822" y="150596"/>
                  </a:moveTo>
                  <a:lnTo>
                    <a:pt x="31674" y="150596"/>
                  </a:lnTo>
                  <a:lnTo>
                    <a:pt x="31674" y="101996"/>
                  </a:lnTo>
                  <a:lnTo>
                    <a:pt x="54372" y="101996"/>
                  </a:lnTo>
                  <a:cubicBezTo>
                    <a:pt x="63629" y="101996"/>
                    <a:pt x="71110" y="103899"/>
                    <a:pt x="76816" y="107833"/>
                  </a:cubicBezTo>
                  <a:cubicBezTo>
                    <a:pt x="82522" y="111767"/>
                    <a:pt x="85439" y="118238"/>
                    <a:pt x="85439" y="126994"/>
                  </a:cubicBezTo>
                  <a:cubicBezTo>
                    <a:pt x="85439" y="136257"/>
                    <a:pt x="82522" y="142348"/>
                    <a:pt x="76562" y="145647"/>
                  </a:cubicBezTo>
                  <a:cubicBezTo>
                    <a:pt x="70603" y="148946"/>
                    <a:pt x="61980" y="150596"/>
                    <a:pt x="50822" y="150596"/>
                  </a:cubicBezTo>
                  <a:moveTo>
                    <a:pt x="204126" y="62278"/>
                  </a:moveTo>
                  <a:lnTo>
                    <a:pt x="185739" y="62278"/>
                  </a:lnTo>
                  <a:lnTo>
                    <a:pt x="185739" y="135876"/>
                  </a:lnTo>
                  <a:cubicBezTo>
                    <a:pt x="178385" y="147804"/>
                    <a:pt x="169509" y="153642"/>
                    <a:pt x="159238" y="153642"/>
                  </a:cubicBezTo>
                  <a:cubicBezTo>
                    <a:pt x="153532" y="153642"/>
                    <a:pt x="149347" y="152246"/>
                    <a:pt x="146811" y="149327"/>
                  </a:cubicBezTo>
                  <a:cubicBezTo>
                    <a:pt x="144275" y="146282"/>
                    <a:pt x="143007" y="141333"/>
                    <a:pt x="143007" y="134354"/>
                  </a:cubicBezTo>
                  <a:lnTo>
                    <a:pt x="143007" y="62278"/>
                  </a:lnTo>
                  <a:lnTo>
                    <a:pt x="124494" y="62278"/>
                  </a:lnTo>
                  <a:lnTo>
                    <a:pt x="124494" y="136257"/>
                  </a:lnTo>
                  <a:cubicBezTo>
                    <a:pt x="124494" y="146282"/>
                    <a:pt x="127157" y="154022"/>
                    <a:pt x="132356" y="159606"/>
                  </a:cubicBezTo>
                  <a:cubicBezTo>
                    <a:pt x="137554" y="165062"/>
                    <a:pt x="144782" y="167727"/>
                    <a:pt x="154039" y="167727"/>
                  </a:cubicBezTo>
                  <a:cubicBezTo>
                    <a:pt x="161520" y="167727"/>
                    <a:pt x="167860" y="166331"/>
                    <a:pt x="173059" y="163412"/>
                  </a:cubicBezTo>
                  <a:cubicBezTo>
                    <a:pt x="178258" y="160494"/>
                    <a:pt x="182823" y="155799"/>
                    <a:pt x="186881" y="149327"/>
                  </a:cubicBezTo>
                  <a:lnTo>
                    <a:pt x="188275" y="165443"/>
                  </a:lnTo>
                  <a:lnTo>
                    <a:pt x="204126" y="165443"/>
                  </a:lnTo>
                  <a:lnTo>
                    <a:pt x="204126" y="62278"/>
                  </a:lnTo>
                  <a:moveTo>
                    <a:pt x="262835" y="59867"/>
                  </a:moveTo>
                  <a:cubicBezTo>
                    <a:pt x="255608" y="59867"/>
                    <a:pt x="249141" y="61136"/>
                    <a:pt x="243308" y="63547"/>
                  </a:cubicBezTo>
                  <a:cubicBezTo>
                    <a:pt x="237475" y="65958"/>
                    <a:pt x="232910" y="69384"/>
                    <a:pt x="229740" y="73699"/>
                  </a:cubicBezTo>
                  <a:cubicBezTo>
                    <a:pt x="226443" y="78013"/>
                    <a:pt x="224795" y="82962"/>
                    <a:pt x="224795" y="88291"/>
                  </a:cubicBezTo>
                  <a:cubicBezTo>
                    <a:pt x="224795" y="95778"/>
                    <a:pt x="227331" y="101869"/>
                    <a:pt x="232276" y="106691"/>
                  </a:cubicBezTo>
                  <a:cubicBezTo>
                    <a:pt x="237348" y="111513"/>
                    <a:pt x="245464" y="115320"/>
                    <a:pt x="256622" y="118238"/>
                  </a:cubicBezTo>
                  <a:cubicBezTo>
                    <a:pt x="263596" y="120015"/>
                    <a:pt x="268922" y="121791"/>
                    <a:pt x="272473" y="123441"/>
                  </a:cubicBezTo>
                  <a:cubicBezTo>
                    <a:pt x="276150" y="125091"/>
                    <a:pt x="278686" y="126994"/>
                    <a:pt x="280080" y="129151"/>
                  </a:cubicBezTo>
                  <a:cubicBezTo>
                    <a:pt x="281602" y="131308"/>
                    <a:pt x="282363" y="134100"/>
                    <a:pt x="282363" y="137653"/>
                  </a:cubicBezTo>
                  <a:cubicBezTo>
                    <a:pt x="282363" y="142475"/>
                    <a:pt x="280334" y="146282"/>
                    <a:pt x="276150" y="149073"/>
                  </a:cubicBezTo>
                  <a:cubicBezTo>
                    <a:pt x="272092" y="151865"/>
                    <a:pt x="266639" y="153261"/>
                    <a:pt x="259665" y="153261"/>
                  </a:cubicBezTo>
                  <a:cubicBezTo>
                    <a:pt x="248887" y="153261"/>
                    <a:pt x="238996" y="149962"/>
                    <a:pt x="229994" y="143363"/>
                  </a:cubicBezTo>
                  <a:lnTo>
                    <a:pt x="220230" y="154276"/>
                  </a:lnTo>
                  <a:cubicBezTo>
                    <a:pt x="230754" y="163285"/>
                    <a:pt x="244069" y="167727"/>
                    <a:pt x="260046" y="167727"/>
                  </a:cubicBezTo>
                  <a:cubicBezTo>
                    <a:pt x="271712" y="167727"/>
                    <a:pt x="281602" y="165062"/>
                    <a:pt x="289591" y="159732"/>
                  </a:cubicBezTo>
                  <a:cubicBezTo>
                    <a:pt x="297706" y="154403"/>
                    <a:pt x="301764" y="146662"/>
                    <a:pt x="301764" y="136511"/>
                  </a:cubicBezTo>
                  <a:cubicBezTo>
                    <a:pt x="301764" y="127882"/>
                    <a:pt x="298847" y="121030"/>
                    <a:pt x="293015" y="116081"/>
                  </a:cubicBezTo>
                  <a:cubicBezTo>
                    <a:pt x="287181" y="111132"/>
                    <a:pt x="278432" y="107199"/>
                    <a:pt x="266639" y="104280"/>
                  </a:cubicBezTo>
                  <a:cubicBezTo>
                    <a:pt x="258144" y="102123"/>
                    <a:pt x="252184" y="99839"/>
                    <a:pt x="248887" y="97428"/>
                  </a:cubicBezTo>
                  <a:cubicBezTo>
                    <a:pt x="245717" y="95144"/>
                    <a:pt x="244069" y="91844"/>
                    <a:pt x="244069" y="87657"/>
                  </a:cubicBezTo>
                  <a:cubicBezTo>
                    <a:pt x="244069" y="83470"/>
                    <a:pt x="245717" y="80170"/>
                    <a:pt x="249267" y="77759"/>
                  </a:cubicBezTo>
                  <a:cubicBezTo>
                    <a:pt x="252691" y="75348"/>
                    <a:pt x="257510" y="74206"/>
                    <a:pt x="263469" y="74206"/>
                  </a:cubicBezTo>
                  <a:cubicBezTo>
                    <a:pt x="268288" y="74206"/>
                    <a:pt x="272853" y="74968"/>
                    <a:pt x="277164" y="76364"/>
                  </a:cubicBezTo>
                  <a:cubicBezTo>
                    <a:pt x="281602" y="77759"/>
                    <a:pt x="286167" y="80043"/>
                    <a:pt x="290986" y="82962"/>
                  </a:cubicBezTo>
                  <a:lnTo>
                    <a:pt x="298720" y="71668"/>
                  </a:lnTo>
                  <a:cubicBezTo>
                    <a:pt x="293521" y="67735"/>
                    <a:pt x="288069" y="64816"/>
                    <a:pt x="282363" y="62786"/>
                  </a:cubicBezTo>
                  <a:cubicBezTo>
                    <a:pt x="276530" y="60883"/>
                    <a:pt x="270063" y="59867"/>
                    <a:pt x="262835" y="59867"/>
                  </a:cubicBezTo>
                  <a:moveTo>
                    <a:pt x="323827" y="165443"/>
                  </a:moveTo>
                  <a:lnTo>
                    <a:pt x="342214" y="165443"/>
                  </a:lnTo>
                  <a:lnTo>
                    <a:pt x="342214" y="62278"/>
                  </a:lnTo>
                  <a:lnTo>
                    <a:pt x="323827" y="62278"/>
                  </a:lnTo>
                  <a:lnTo>
                    <a:pt x="323827" y="165443"/>
                  </a:lnTo>
                  <a:moveTo>
                    <a:pt x="332830" y="12663"/>
                  </a:moveTo>
                  <a:cubicBezTo>
                    <a:pt x="329153" y="12663"/>
                    <a:pt x="325983" y="13932"/>
                    <a:pt x="323574" y="16216"/>
                  </a:cubicBezTo>
                  <a:cubicBezTo>
                    <a:pt x="321165" y="18627"/>
                    <a:pt x="320024" y="21546"/>
                    <a:pt x="320024" y="25099"/>
                  </a:cubicBezTo>
                  <a:cubicBezTo>
                    <a:pt x="320024" y="28525"/>
                    <a:pt x="321165" y="31443"/>
                    <a:pt x="323574" y="33727"/>
                  </a:cubicBezTo>
                  <a:cubicBezTo>
                    <a:pt x="325983" y="36011"/>
                    <a:pt x="329153" y="37153"/>
                    <a:pt x="332830" y="37153"/>
                  </a:cubicBezTo>
                  <a:cubicBezTo>
                    <a:pt x="336761" y="37153"/>
                    <a:pt x="339805" y="36011"/>
                    <a:pt x="342214" y="33727"/>
                  </a:cubicBezTo>
                  <a:cubicBezTo>
                    <a:pt x="344623" y="31443"/>
                    <a:pt x="345891" y="28525"/>
                    <a:pt x="345891" y="25099"/>
                  </a:cubicBezTo>
                  <a:cubicBezTo>
                    <a:pt x="345891" y="21546"/>
                    <a:pt x="344623" y="18627"/>
                    <a:pt x="342214" y="16216"/>
                  </a:cubicBezTo>
                  <a:cubicBezTo>
                    <a:pt x="339805" y="13932"/>
                    <a:pt x="336761" y="12663"/>
                    <a:pt x="332830" y="12663"/>
                  </a:cubicBezTo>
                  <a:moveTo>
                    <a:pt x="418042" y="59867"/>
                  </a:moveTo>
                  <a:cubicBezTo>
                    <a:pt x="411321" y="59867"/>
                    <a:pt x="405235" y="61517"/>
                    <a:pt x="399655" y="64562"/>
                  </a:cubicBezTo>
                  <a:cubicBezTo>
                    <a:pt x="394203" y="67735"/>
                    <a:pt x="389511" y="72049"/>
                    <a:pt x="385707" y="77506"/>
                  </a:cubicBezTo>
                  <a:lnTo>
                    <a:pt x="384186" y="62278"/>
                  </a:lnTo>
                  <a:lnTo>
                    <a:pt x="368335" y="62278"/>
                  </a:lnTo>
                  <a:lnTo>
                    <a:pt x="368335" y="165443"/>
                  </a:lnTo>
                  <a:lnTo>
                    <a:pt x="386721" y="165443"/>
                  </a:lnTo>
                  <a:lnTo>
                    <a:pt x="386721" y="92225"/>
                  </a:lnTo>
                  <a:cubicBezTo>
                    <a:pt x="390526" y="86388"/>
                    <a:pt x="394457" y="81820"/>
                    <a:pt x="398768" y="78648"/>
                  </a:cubicBezTo>
                  <a:cubicBezTo>
                    <a:pt x="403079" y="75602"/>
                    <a:pt x="408025" y="73953"/>
                    <a:pt x="413603" y="73953"/>
                  </a:cubicBezTo>
                  <a:cubicBezTo>
                    <a:pt x="419056" y="73953"/>
                    <a:pt x="423241" y="75475"/>
                    <a:pt x="426030" y="78521"/>
                  </a:cubicBezTo>
                  <a:cubicBezTo>
                    <a:pt x="428820" y="81439"/>
                    <a:pt x="430215" y="86642"/>
                    <a:pt x="430215" y="94002"/>
                  </a:cubicBezTo>
                  <a:lnTo>
                    <a:pt x="430215" y="165443"/>
                  </a:lnTo>
                  <a:lnTo>
                    <a:pt x="448728" y="165443"/>
                  </a:lnTo>
                  <a:lnTo>
                    <a:pt x="448728" y="91464"/>
                  </a:lnTo>
                  <a:cubicBezTo>
                    <a:pt x="448728" y="81566"/>
                    <a:pt x="446065" y="73953"/>
                    <a:pt x="440612" y="68369"/>
                  </a:cubicBezTo>
                  <a:cubicBezTo>
                    <a:pt x="435160" y="62659"/>
                    <a:pt x="427679" y="59867"/>
                    <a:pt x="418042" y="59867"/>
                  </a:cubicBezTo>
                  <a:moveTo>
                    <a:pt x="557524" y="110752"/>
                  </a:moveTo>
                  <a:cubicBezTo>
                    <a:pt x="557524" y="94890"/>
                    <a:pt x="553847" y="82454"/>
                    <a:pt x="546366" y="73445"/>
                  </a:cubicBezTo>
                  <a:cubicBezTo>
                    <a:pt x="538884" y="64436"/>
                    <a:pt x="528106" y="59867"/>
                    <a:pt x="514031" y="59867"/>
                  </a:cubicBezTo>
                  <a:cubicBezTo>
                    <a:pt x="505155" y="59867"/>
                    <a:pt x="497293" y="62278"/>
                    <a:pt x="490700" y="66973"/>
                  </a:cubicBezTo>
                  <a:cubicBezTo>
                    <a:pt x="484106" y="71668"/>
                    <a:pt x="479034" y="78140"/>
                    <a:pt x="475483" y="86388"/>
                  </a:cubicBezTo>
                  <a:cubicBezTo>
                    <a:pt x="471933" y="94763"/>
                    <a:pt x="470158" y="104153"/>
                    <a:pt x="470158" y="114939"/>
                  </a:cubicBezTo>
                  <a:cubicBezTo>
                    <a:pt x="470158" y="131308"/>
                    <a:pt x="474215" y="144251"/>
                    <a:pt x="482458" y="153642"/>
                  </a:cubicBezTo>
                  <a:cubicBezTo>
                    <a:pt x="490700" y="163032"/>
                    <a:pt x="502112" y="167727"/>
                    <a:pt x="516821" y="167727"/>
                  </a:cubicBezTo>
                  <a:cubicBezTo>
                    <a:pt x="530262" y="167727"/>
                    <a:pt x="542562" y="163539"/>
                    <a:pt x="553721" y="154910"/>
                  </a:cubicBezTo>
                  <a:lnTo>
                    <a:pt x="545732" y="144125"/>
                  </a:lnTo>
                  <a:cubicBezTo>
                    <a:pt x="541040" y="147170"/>
                    <a:pt x="536602" y="149454"/>
                    <a:pt x="532291" y="150977"/>
                  </a:cubicBezTo>
                  <a:cubicBezTo>
                    <a:pt x="527980" y="152373"/>
                    <a:pt x="523415" y="153134"/>
                    <a:pt x="518342" y="153134"/>
                  </a:cubicBezTo>
                  <a:cubicBezTo>
                    <a:pt x="510227" y="153134"/>
                    <a:pt x="503760" y="150469"/>
                    <a:pt x="498688" y="145013"/>
                  </a:cubicBezTo>
                  <a:cubicBezTo>
                    <a:pt x="493489" y="139683"/>
                    <a:pt x="490573" y="131308"/>
                    <a:pt x="489812" y="120015"/>
                  </a:cubicBezTo>
                  <a:lnTo>
                    <a:pt x="557144" y="120015"/>
                  </a:lnTo>
                  <a:cubicBezTo>
                    <a:pt x="557398" y="116842"/>
                    <a:pt x="557524" y="113797"/>
                    <a:pt x="557524" y="110752"/>
                  </a:cubicBezTo>
                  <a:moveTo>
                    <a:pt x="539392" y="106691"/>
                  </a:moveTo>
                  <a:lnTo>
                    <a:pt x="489812" y="106691"/>
                  </a:lnTo>
                  <a:cubicBezTo>
                    <a:pt x="491207" y="84992"/>
                    <a:pt x="499322" y="74206"/>
                    <a:pt x="514412" y="74206"/>
                  </a:cubicBezTo>
                  <a:cubicBezTo>
                    <a:pt x="522781" y="74206"/>
                    <a:pt x="528994" y="76871"/>
                    <a:pt x="533179" y="82201"/>
                  </a:cubicBezTo>
                  <a:cubicBezTo>
                    <a:pt x="537236" y="87530"/>
                    <a:pt x="539392" y="95398"/>
                    <a:pt x="539392" y="105549"/>
                  </a:cubicBezTo>
                  <a:lnTo>
                    <a:pt x="539392" y="106691"/>
                  </a:lnTo>
                  <a:moveTo>
                    <a:pt x="611669" y="59867"/>
                  </a:moveTo>
                  <a:cubicBezTo>
                    <a:pt x="604442" y="59867"/>
                    <a:pt x="597974" y="61136"/>
                    <a:pt x="592142" y="63547"/>
                  </a:cubicBezTo>
                  <a:cubicBezTo>
                    <a:pt x="586309" y="65958"/>
                    <a:pt x="581744" y="69384"/>
                    <a:pt x="578574" y="73699"/>
                  </a:cubicBezTo>
                  <a:cubicBezTo>
                    <a:pt x="575277" y="78013"/>
                    <a:pt x="573629" y="82962"/>
                    <a:pt x="573629" y="88291"/>
                  </a:cubicBezTo>
                  <a:cubicBezTo>
                    <a:pt x="573629" y="95778"/>
                    <a:pt x="576164" y="101869"/>
                    <a:pt x="581110" y="106691"/>
                  </a:cubicBezTo>
                  <a:cubicBezTo>
                    <a:pt x="586182" y="111513"/>
                    <a:pt x="594297" y="115320"/>
                    <a:pt x="605456" y="118238"/>
                  </a:cubicBezTo>
                  <a:cubicBezTo>
                    <a:pt x="612430" y="120015"/>
                    <a:pt x="617756" y="121791"/>
                    <a:pt x="621306" y="123441"/>
                  </a:cubicBezTo>
                  <a:cubicBezTo>
                    <a:pt x="624983" y="125091"/>
                    <a:pt x="627520" y="126994"/>
                    <a:pt x="628914" y="129151"/>
                  </a:cubicBezTo>
                  <a:cubicBezTo>
                    <a:pt x="630436" y="131308"/>
                    <a:pt x="631197" y="134100"/>
                    <a:pt x="631197" y="137653"/>
                  </a:cubicBezTo>
                  <a:cubicBezTo>
                    <a:pt x="631197" y="142475"/>
                    <a:pt x="629168" y="146282"/>
                    <a:pt x="624983" y="149073"/>
                  </a:cubicBezTo>
                  <a:cubicBezTo>
                    <a:pt x="620926" y="151865"/>
                    <a:pt x="615473" y="153261"/>
                    <a:pt x="608499" y="153261"/>
                  </a:cubicBezTo>
                  <a:cubicBezTo>
                    <a:pt x="597721" y="153261"/>
                    <a:pt x="587830" y="149962"/>
                    <a:pt x="578827" y="143363"/>
                  </a:cubicBezTo>
                  <a:lnTo>
                    <a:pt x="568937" y="154276"/>
                  </a:lnTo>
                  <a:cubicBezTo>
                    <a:pt x="579588" y="163285"/>
                    <a:pt x="592902" y="167727"/>
                    <a:pt x="608880" y="167727"/>
                  </a:cubicBezTo>
                  <a:cubicBezTo>
                    <a:pt x="620545" y="167727"/>
                    <a:pt x="630436" y="165062"/>
                    <a:pt x="638425" y="159732"/>
                  </a:cubicBezTo>
                  <a:cubicBezTo>
                    <a:pt x="646540" y="154403"/>
                    <a:pt x="650597" y="146662"/>
                    <a:pt x="650597" y="136511"/>
                  </a:cubicBezTo>
                  <a:cubicBezTo>
                    <a:pt x="650597" y="127882"/>
                    <a:pt x="647681" y="121030"/>
                    <a:pt x="641848" y="116081"/>
                  </a:cubicBezTo>
                  <a:cubicBezTo>
                    <a:pt x="636015" y="111132"/>
                    <a:pt x="627266" y="107199"/>
                    <a:pt x="615473" y="104280"/>
                  </a:cubicBezTo>
                  <a:cubicBezTo>
                    <a:pt x="606977" y="102123"/>
                    <a:pt x="601018" y="99839"/>
                    <a:pt x="597721" y="97428"/>
                  </a:cubicBezTo>
                  <a:cubicBezTo>
                    <a:pt x="594551" y="95144"/>
                    <a:pt x="592902" y="91844"/>
                    <a:pt x="592902" y="87657"/>
                  </a:cubicBezTo>
                  <a:cubicBezTo>
                    <a:pt x="592902" y="83470"/>
                    <a:pt x="594551" y="80170"/>
                    <a:pt x="598101" y="77759"/>
                  </a:cubicBezTo>
                  <a:cubicBezTo>
                    <a:pt x="601525" y="75348"/>
                    <a:pt x="606344" y="74206"/>
                    <a:pt x="612303" y="74206"/>
                  </a:cubicBezTo>
                  <a:cubicBezTo>
                    <a:pt x="617122" y="74206"/>
                    <a:pt x="621687" y="74968"/>
                    <a:pt x="625998" y="76364"/>
                  </a:cubicBezTo>
                  <a:cubicBezTo>
                    <a:pt x="630436" y="77759"/>
                    <a:pt x="635001" y="80043"/>
                    <a:pt x="639820" y="82962"/>
                  </a:cubicBezTo>
                  <a:lnTo>
                    <a:pt x="647554" y="71668"/>
                  </a:lnTo>
                  <a:cubicBezTo>
                    <a:pt x="642355" y="67735"/>
                    <a:pt x="636903" y="64816"/>
                    <a:pt x="631197" y="62786"/>
                  </a:cubicBezTo>
                  <a:cubicBezTo>
                    <a:pt x="625364" y="60883"/>
                    <a:pt x="618897" y="59867"/>
                    <a:pt x="611669" y="59867"/>
                  </a:cubicBezTo>
                  <a:moveTo>
                    <a:pt x="703347" y="59867"/>
                  </a:moveTo>
                  <a:cubicBezTo>
                    <a:pt x="696120" y="59867"/>
                    <a:pt x="689526" y="61136"/>
                    <a:pt x="683820" y="63547"/>
                  </a:cubicBezTo>
                  <a:cubicBezTo>
                    <a:pt x="677987" y="65958"/>
                    <a:pt x="673422" y="69384"/>
                    <a:pt x="670125" y="73699"/>
                  </a:cubicBezTo>
                  <a:cubicBezTo>
                    <a:pt x="666828" y="78013"/>
                    <a:pt x="665180" y="82962"/>
                    <a:pt x="665180" y="88291"/>
                  </a:cubicBezTo>
                  <a:cubicBezTo>
                    <a:pt x="665180" y="95778"/>
                    <a:pt x="667716" y="101869"/>
                    <a:pt x="672788" y="106691"/>
                  </a:cubicBezTo>
                  <a:cubicBezTo>
                    <a:pt x="677733" y="111513"/>
                    <a:pt x="685849" y="115320"/>
                    <a:pt x="697134" y="118238"/>
                  </a:cubicBezTo>
                  <a:cubicBezTo>
                    <a:pt x="704108" y="120015"/>
                    <a:pt x="709307" y="121791"/>
                    <a:pt x="712984" y="123441"/>
                  </a:cubicBezTo>
                  <a:cubicBezTo>
                    <a:pt x="716535" y="125091"/>
                    <a:pt x="719071" y="126994"/>
                    <a:pt x="720593" y="129151"/>
                  </a:cubicBezTo>
                  <a:cubicBezTo>
                    <a:pt x="721987" y="131308"/>
                    <a:pt x="722748" y="134100"/>
                    <a:pt x="722748" y="137653"/>
                  </a:cubicBezTo>
                  <a:cubicBezTo>
                    <a:pt x="722748" y="142475"/>
                    <a:pt x="720719" y="146282"/>
                    <a:pt x="716662" y="149073"/>
                  </a:cubicBezTo>
                  <a:cubicBezTo>
                    <a:pt x="712604" y="151865"/>
                    <a:pt x="707025" y="153261"/>
                    <a:pt x="700051" y="153261"/>
                  </a:cubicBezTo>
                  <a:cubicBezTo>
                    <a:pt x="689272" y="153261"/>
                    <a:pt x="679382" y="149962"/>
                    <a:pt x="670379" y="143363"/>
                  </a:cubicBezTo>
                  <a:lnTo>
                    <a:pt x="660615" y="154276"/>
                  </a:lnTo>
                  <a:cubicBezTo>
                    <a:pt x="671140" y="163285"/>
                    <a:pt x="684454" y="167727"/>
                    <a:pt x="700558" y="167727"/>
                  </a:cubicBezTo>
                  <a:cubicBezTo>
                    <a:pt x="712097" y="167727"/>
                    <a:pt x="721987" y="165062"/>
                    <a:pt x="730103" y="159732"/>
                  </a:cubicBezTo>
                  <a:cubicBezTo>
                    <a:pt x="738218" y="154403"/>
                    <a:pt x="742276" y="146662"/>
                    <a:pt x="742276" y="136511"/>
                  </a:cubicBezTo>
                  <a:cubicBezTo>
                    <a:pt x="742276" y="127882"/>
                    <a:pt x="739359" y="121030"/>
                    <a:pt x="733526" y="116081"/>
                  </a:cubicBezTo>
                  <a:cubicBezTo>
                    <a:pt x="727694" y="111132"/>
                    <a:pt x="718944" y="107199"/>
                    <a:pt x="707152" y="104280"/>
                  </a:cubicBezTo>
                  <a:cubicBezTo>
                    <a:pt x="698529" y="102123"/>
                    <a:pt x="692696" y="99839"/>
                    <a:pt x="689399" y="97428"/>
                  </a:cubicBezTo>
                  <a:cubicBezTo>
                    <a:pt x="686102" y="95144"/>
                    <a:pt x="684454" y="91844"/>
                    <a:pt x="684454" y="87657"/>
                  </a:cubicBezTo>
                  <a:cubicBezTo>
                    <a:pt x="684454" y="83470"/>
                    <a:pt x="686229" y="80170"/>
                    <a:pt x="689653" y="77759"/>
                  </a:cubicBezTo>
                  <a:cubicBezTo>
                    <a:pt x="693203" y="75348"/>
                    <a:pt x="697895" y="74206"/>
                    <a:pt x="703982" y="74206"/>
                  </a:cubicBezTo>
                  <a:cubicBezTo>
                    <a:pt x="708673" y="74206"/>
                    <a:pt x="713365" y="74968"/>
                    <a:pt x="717676" y="76364"/>
                  </a:cubicBezTo>
                  <a:cubicBezTo>
                    <a:pt x="721987" y="77759"/>
                    <a:pt x="726552" y="80043"/>
                    <a:pt x="731371" y="82962"/>
                  </a:cubicBezTo>
                  <a:lnTo>
                    <a:pt x="739233" y="71668"/>
                  </a:lnTo>
                  <a:cubicBezTo>
                    <a:pt x="734034" y="67735"/>
                    <a:pt x="728454" y="64816"/>
                    <a:pt x="722748" y="62786"/>
                  </a:cubicBezTo>
                  <a:cubicBezTo>
                    <a:pt x="717042" y="60883"/>
                    <a:pt x="710575" y="59867"/>
                    <a:pt x="703347" y="59867"/>
                  </a:cubicBezTo>
                  <a:moveTo>
                    <a:pt x="822415" y="30555"/>
                  </a:moveTo>
                  <a:lnTo>
                    <a:pt x="822415" y="165443"/>
                  </a:lnTo>
                  <a:lnTo>
                    <a:pt x="895960" y="165443"/>
                  </a:lnTo>
                  <a:lnTo>
                    <a:pt x="898243" y="149200"/>
                  </a:lnTo>
                  <a:lnTo>
                    <a:pt x="841436" y="149200"/>
                  </a:lnTo>
                  <a:lnTo>
                    <a:pt x="841436" y="30555"/>
                  </a:lnTo>
                  <a:lnTo>
                    <a:pt x="822415" y="30555"/>
                  </a:lnTo>
                  <a:moveTo>
                    <a:pt x="990429" y="141333"/>
                  </a:moveTo>
                  <a:lnTo>
                    <a:pt x="990429" y="94129"/>
                  </a:lnTo>
                  <a:cubicBezTo>
                    <a:pt x="990429" y="83216"/>
                    <a:pt x="987385" y="74714"/>
                    <a:pt x="981172" y="68750"/>
                  </a:cubicBezTo>
                  <a:cubicBezTo>
                    <a:pt x="975085" y="62913"/>
                    <a:pt x="965702" y="59867"/>
                    <a:pt x="953275" y="59867"/>
                  </a:cubicBezTo>
                  <a:cubicBezTo>
                    <a:pt x="942117" y="59867"/>
                    <a:pt x="929943" y="62278"/>
                    <a:pt x="916883" y="66973"/>
                  </a:cubicBezTo>
                  <a:lnTo>
                    <a:pt x="921448" y="80043"/>
                  </a:lnTo>
                  <a:cubicBezTo>
                    <a:pt x="932607" y="76364"/>
                    <a:pt x="942117" y="74587"/>
                    <a:pt x="949852" y="74587"/>
                  </a:cubicBezTo>
                  <a:cubicBezTo>
                    <a:pt x="957333" y="74587"/>
                    <a:pt x="962912" y="76110"/>
                    <a:pt x="966590" y="79282"/>
                  </a:cubicBezTo>
                  <a:cubicBezTo>
                    <a:pt x="970140" y="82454"/>
                    <a:pt x="971915" y="87657"/>
                    <a:pt x="971915" y="94890"/>
                  </a:cubicBezTo>
                  <a:lnTo>
                    <a:pt x="971915" y="102630"/>
                  </a:lnTo>
                  <a:lnTo>
                    <a:pt x="955684" y="102630"/>
                  </a:lnTo>
                  <a:cubicBezTo>
                    <a:pt x="940849" y="102630"/>
                    <a:pt x="929437" y="105549"/>
                    <a:pt x="921321" y="111386"/>
                  </a:cubicBezTo>
                  <a:cubicBezTo>
                    <a:pt x="913206" y="117223"/>
                    <a:pt x="909148" y="125725"/>
                    <a:pt x="909148" y="136638"/>
                  </a:cubicBezTo>
                  <a:cubicBezTo>
                    <a:pt x="909148" y="145901"/>
                    <a:pt x="912191" y="153388"/>
                    <a:pt x="918278" y="159225"/>
                  </a:cubicBezTo>
                  <a:cubicBezTo>
                    <a:pt x="924238" y="164935"/>
                    <a:pt x="932480" y="167727"/>
                    <a:pt x="942878" y="167727"/>
                  </a:cubicBezTo>
                  <a:cubicBezTo>
                    <a:pt x="956826" y="167727"/>
                    <a:pt x="967223" y="162651"/>
                    <a:pt x="974324" y="152373"/>
                  </a:cubicBezTo>
                  <a:cubicBezTo>
                    <a:pt x="975973" y="157321"/>
                    <a:pt x="978382" y="160874"/>
                    <a:pt x="981806" y="163285"/>
                  </a:cubicBezTo>
                  <a:cubicBezTo>
                    <a:pt x="985103" y="165570"/>
                    <a:pt x="989541" y="167092"/>
                    <a:pt x="994993" y="167727"/>
                  </a:cubicBezTo>
                  <a:lnTo>
                    <a:pt x="999178" y="155291"/>
                  </a:lnTo>
                  <a:cubicBezTo>
                    <a:pt x="996261" y="154149"/>
                    <a:pt x="994106" y="152626"/>
                    <a:pt x="992584" y="150596"/>
                  </a:cubicBezTo>
                  <a:cubicBezTo>
                    <a:pt x="991189" y="148693"/>
                    <a:pt x="990429" y="145520"/>
                    <a:pt x="990429" y="141333"/>
                  </a:cubicBezTo>
                  <a:moveTo>
                    <a:pt x="947062" y="154276"/>
                  </a:moveTo>
                  <a:cubicBezTo>
                    <a:pt x="941102" y="154276"/>
                    <a:pt x="936537" y="152753"/>
                    <a:pt x="933494" y="149581"/>
                  </a:cubicBezTo>
                  <a:cubicBezTo>
                    <a:pt x="930451" y="146409"/>
                    <a:pt x="928802" y="141840"/>
                    <a:pt x="928802" y="135623"/>
                  </a:cubicBezTo>
                  <a:cubicBezTo>
                    <a:pt x="928802" y="121538"/>
                    <a:pt x="938566" y="114558"/>
                    <a:pt x="958094" y="114558"/>
                  </a:cubicBezTo>
                  <a:lnTo>
                    <a:pt x="971915" y="114558"/>
                  </a:lnTo>
                  <a:lnTo>
                    <a:pt x="971915" y="138161"/>
                  </a:lnTo>
                  <a:cubicBezTo>
                    <a:pt x="965956" y="148946"/>
                    <a:pt x="957713" y="154276"/>
                    <a:pt x="947062" y="154276"/>
                  </a:cubicBezTo>
                  <a:moveTo>
                    <a:pt x="1126361" y="62278"/>
                  </a:moveTo>
                  <a:lnTo>
                    <a:pt x="1107087" y="152880"/>
                  </a:lnTo>
                  <a:lnTo>
                    <a:pt x="1087179" y="62278"/>
                  </a:lnTo>
                  <a:lnTo>
                    <a:pt x="1066637" y="62278"/>
                  </a:lnTo>
                  <a:lnTo>
                    <a:pt x="1045714" y="152880"/>
                  </a:lnTo>
                  <a:lnTo>
                    <a:pt x="1026694" y="62278"/>
                  </a:lnTo>
                  <a:lnTo>
                    <a:pt x="1008308" y="62278"/>
                  </a:lnTo>
                  <a:lnTo>
                    <a:pt x="1032907" y="165443"/>
                  </a:lnTo>
                  <a:lnTo>
                    <a:pt x="1057380" y="165443"/>
                  </a:lnTo>
                  <a:lnTo>
                    <a:pt x="1076401" y="78521"/>
                  </a:lnTo>
                  <a:lnTo>
                    <a:pt x="1094914" y="165443"/>
                  </a:lnTo>
                  <a:lnTo>
                    <a:pt x="1119894" y="165443"/>
                  </a:lnTo>
                  <a:lnTo>
                    <a:pt x="1143986" y="62278"/>
                  </a:lnTo>
                  <a:lnTo>
                    <a:pt x="1126361" y="62278"/>
                  </a:lnTo>
                  <a:moveTo>
                    <a:pt x="1384785" y="30555"/>
                  </a:moveTo>
                  <a:lnTo>
                    <a:pt x="1348392" y="30555"/>
                  </a:lnTo>
                  <a:lnTo>
                    <a:pt x="1348392" y="165443"/>
                  </a:lnTo>
                  <a:lnTo>
                    <a:pt x="1367539" y="165443"/>
                  </a:lnTo>
                  <a:lnTo>
                    <a:pt x="1367539" y="115954"/>
                  </a:lnTo>
                  <a:lnTo>
                    <a:pt x="1384911" y="115954"/>
                  </a:lnTo>
                  <a:cubicBezTo>
                    <a:pt x="1401142" y="115954"/>
                    <a:pt x="1414076" y="112274"/>
                    <a:pt x="1423840" y="105168"/>
                  </a:cubicBezTo>
                  <a:cubicBezTo>
                    <a:pt x="1433603" y="97935"/>
                    <a:pt x="1438422" y="87023"/>
                    <a:pt x="1438422" y="72176"/>
                  </a:cubicBezTo>
                  <a:cubicBezTo>
                    <a:pt x="1438422" y="58345"/>
                    <a:pt x="1433730" y="47939"/>
                    <a:pt x="1424473" y="40960"/>
                  </a:cubicBezTo>
                  <a:cubicBezTo>
                    <a:pt x="1415090" y="33981"/>
                    <a:pt x="1401903" y="30555"/>
                    <a:pt x="1384785" y="30555"/>
                  </a:cubicBezTo>
                  <a:moveTo>
                    <a:pt x="1384150" y="101235"/>
                  </a:moveTo>
                  <a:lnTo>
                    <a:pt x="1367539" y="101235"/>
                  </a:lnTo>
                  <a:lnTo>
                    <a:pt x="1367539" y="45021"/>
                  </a:lnTo>
                  <a:lnTo>
                    <a:pt x="1384531" y="45021"/>
                  </a:lnTo>
                  <a:cubicBezTo>
                    <a:pt x="1395309" y="45021"/>
                    <a:pt x="1403678" y="47178"/>
                    <a:pt x="1409511" y="51492"/>
                  </a:cubicBezTo>
                  <a:cubicBezTo>
                    <a:pt x="1415344" y="55807"/>
                    <a:pt x="1418260" y="62786"/>
                    <a:pt x="1418260" y="72430"/>
                  </a:cubicBezTo>
                  <a:cubicBezTo>
                    <a:pt x="1418260" y="83216"/>
                    <a:pt x="1415344" y="90829"/>
                    <a:pt x="1409511" y="94890"/>
                  </a:cubicBezTo>
                  <a:cubicBezTo>
                    <a:pt x="1403678" y="99077"/>
                    <a:pt x="1395182" y="101235"/>
                    <a:pt x="1384150" y="101235"/>
                  </a:cubicBezTo>
                  <a:moveTo>
                    <a:pt x="1533651" y="110752"/>
                  </a:moveTo>
                  <a:cubicBezTo>
                    <a:pt x="1533651" y="94890"/>
                    <a:pt x="1529973" y="82454"/>
                    <a:pt x="1522492" y="73445"/>
                  </a:cubicBezTo>
                  <a:cubicBezTo>
                    <a:pt x="1515011" y="64436"/>
                    <a:pt x="1504232" y="59867"/>
                    <a:pt x="1490157" y="59867"/>
                  </a:cubicBezTo>
                  <a:cubicBezTo>
                    <a:pt x="1481281" y="59867"/>
                    <a:pt x="1473419" y="62278"/>
                    <a:pt x="1466826" y="66973"/>
                  </a:cubicBezTo>
                  <a:cubicBezTo>
                    <a:pt x="1460232" y="71668"/>
                    <a:pt x="1455160" y="78140"/>
                    <a:pt x="1451609" y="86388"/>
                  </a:cubicBezTo>
                  <a:cubicBezTo>
                    <a:pt x="1448059" y="94763"/>
                    <a:pt x="1446283" y="104153"/>
                    <a:pt x="1446283" y="114939"/>
                  </a:cubicBezTo>
                  <a:cubicBezTo>
                    <a:pt x="1446283" y="131308"/>
                    <a:pt x="1450341" y="144251"/>
                    <a:pt x="1458583" y="153642"/>
                  </a:cubicBezTo>
                  <a:cubicBezTo>
                    <a:pt x="1466826" y="163032"/>
                    <a:pt x="1478238" y="167727"/>
                    <a:pt x="1492947" y="167727"/>
                  </a:cubicBezTo>
                  <a:cubicBezTo>
                    <a:pt x="1506388" y="167727"/>
                    <a:pt x="1518688" y="163539"/>
                    <a:pt x="1529846" y="154910"/>
                  </a:cubicBezTo>
                  <a:lnTo>
                    <a:pt x="1521858" y="144125"/>
                  </a:lnTo>
                  <a:cubicBezTo>
                    <a:pt x="1517166" y="147170"/>
                    <a:pt x="1512728" y="149454"/>
                    <a:pt x="1508417" y="150977"/>
                  </a:cubicBezTo>
                  <a:cubicBezTo>
                    <a:pt x="1504105" y="152373"/>
                    <a:pt x="1499541" y="153134"/>
                    <a:pt x="1494342" y="153134"/>
                  </a:cubicBezTo>
                  <a:cubicBezTo>
                    <a:pt x="1486353" y="153134"/>
                    <a:pt x="1479886" y="150469"/>
                    <a:pt x="1474814" y="145013"/>
                  </a:cubicBezTo>
                  <a:cubicBezTo>
                    <a:pt x="1469615" y="139683"/>
                    <a:pt x="1466699" y="131308"/>
                    <a:pt x="1465938" y="120015"/>
                  </a:cubicBezTo>
                  <a:lnTo>
                    <a:pt x="1533270" y="120015"/>
                  </a:lnTo>
                  <a:cubicBezTo>
                    <a:pt x="1533524" y="116842"/>
                    <a:pt x="1533651" y="113797"/>
                    <a:pt x="1533651" y="110752"/>
                  </a:cubicBezTo>
                  <a:moveTo>
                    <a:pt x="1515391" y="106691"/>
                  </a:moveTo>
                  <a:lnTo>
                    <a:pt x="1465938" y="106691"/>
                  </a:lnTo>
                  <a:cubicBezTo>
                    <a:pt x="1467206" y="84992"/>
                    <a:pt x="1475448" y="74206"/>
                    <a:pt x="1490538" y="74206"/>
                  </a:cubicBezTo>
                  <a:cubicBezTo>
                    <a:pt x="1498907" y="74206"/>
                    <a:pt x="1505120" y="76871"/>
                    <a:pt x="1509178" y="82201"/>
                  </a:cubicBezTo>
                  <a:cubicBezTo>
                    <a:pt x="1513362" y="87530"/>
                    <a:pt x="1515391" y="95398"/>
                    <a:pt x="1515391" y="105549"/>
                  </a:cubicBezTo>
                  <a:lnTo>
                    <a:pt x="1515391" y="106691"/>
                  </a:lnTo>
                  <a:moveTo>
                    <a:pt x="1601110" y="59867"/>
                  </a:moveTo>
                  <a:cubicBezTo>
                    <a:pt x="1594643" y="59867"/>
                    <a:pt x="1589063" y="61898"/>
                    <a:pt x="1584245" y="65704"/>
                  </a:cubicBezTo>
                  <a:cubicBezTo>
                    <a:pt x="1579426" y="69638"/>
                    <a:pt x="1575622" y="75475"/>
                    <a:pt x="1572833" y="83216"/>
                  </a:cubicBezTo>
                  <a:lnTo>
                    <a:pt x="1570931" y="62278"/>
                  </a:lnTo>
                  <a:lnTo>
                    <a:pt x="1555207" y="62278"/>
                  </a:lnTo>
                  <a:lnTo>
                    <a:pt x="1555207" y="165443"/>
                  </a:lnTo>
                  <a:lnTo>
                    <a:pt x="1573593" y="165443"/>
                  </a:lnTo>
                  <a:lnTo>
                    <a:pt x="1573593" y="106437"/>
                  </a:lnTo>
                  <a:cubicBezTo>
                    <a:pt x="1575876" y="96540"/>
                    <a:pt x="1579046" y="89307"/>
                    <a:pt x="1582977" y="84612"/>
                  </a:cubicBezTo>
                  <a:cubicBezTo>
                    <a:pt x="1587034" y="79917"/>
                    <a:pt x="1592360" y="77506"/>
                    <a:pt x="1598827" y="77506"/>
                  </a:cubicBezTo>
                  <a:cubicBezTo>
                    <a:pt x="1601744" y="77506"/>
                    <a:pt x="1604914" y="77886"/>
                    <a:pt x="1608084" y="78648"/>
                  </a:cubicBezTo>
                  <a:lnTo>
                    <a:pt x="1611507" y="61009"/>
                  </a:lnTo>
                  <a:cubicBezTo>
                    <a:pt x="1608211" y="60248"/>
                    <a:pt x="1604787" y="59867"/>
                    <a:pt x="1601110" y="59867"/>
                  </a:cubicBezTo>
                  <a:moveTo>
                    <a:pt x="1658171" y="59867"/>
                  </a:moveTo>
                  <a:cubicBezTo>
                    <a:pt x="1650943" y="59867"/>
                    <a:pt x="1644476" y="61136"/>
                    <a:pt x="1638643" y="63547"/>
                  </a:cubicBezTo>
                  <a:cubicBezTo>
                    <a:pt x="1632810" y="65958"/>
                    <a:pt x="1628245" y="69384"/>
                    <a:pt x="1624948" y="73699"/>
                  </a:cubicBezTo>
                  <a:cubicBezTo>
                    <a:pt x="1621778" y="78013"/>
                    <a:pt x="1620130" y="82962"/>
                    <a:pt x="1620130" y="88291"/>
                  </a:cubicBezTo>
                  <a:cubicBezTo>
                    <a:pt x="1620130" y="95778"/>
                    <a:pt x="1622666" y="101869"/>
                    <a:pt x="1627611" y="106691"/>
                  </a:cubicBezTo>
                  <a:cubicBezTo>
                    <a:pt x="1632683" y="111513"/>
                    <a:pt x="1640799" y="115320"/>
                    <a:pt x="1651957" y="118238"/>
                  </a:cubicBezTo>
                  <a:cubicBezTo>
                    <a:pt x="1658932" y="120015"/>
                    <a:pt x="1664257" y="121791"/>
                    <a:pt x="1667808" y="123441"/>
                  </a:cubicBezTo>
                  <a:cubicBezTo>
                    <a:pt x="1671358" y="125091"/>
                    <a:pt x="1673894" y="126994"/>
                    <a:pt x="1675416" y="129151"/>
                  </a:cubicBezTo>
                  <a:cubicBezTo>
                    <a:pt x="1676937" y="131308"/>
                    <a:pt x="1677698" y="134100"/>
                    <a:pt x="1677698" y="137653"/>
                  </a:cubicBezTo>
                  <a:cubicBezTo>
                    <a:pt x="1677698" y="142475"/>
                    <a:pt x="1675543" y="146282"/>
                    <a:pt x="1671485" y="149073"/>
                  </a:cubicBezTo>
                  <a:cubicBezTo>
                    <a:pt x="1667427" y="151865"/>
                    <a:pt x="1661975" y="153261"/>
                    <a:pt x="1655001" y="153261"/>
                  </a:cubicBezTo>
                  <a:cubicBezTo>
                    <a:pt x="1644096" y="153261"/>
                    <a:pt x="1634205" y="149962"/>
                    <a:pt x="1625329" y="143363"/>
                  </a:cubicBezTo>
                  <a:lnTo>
                    <a:pt x="1615438" y="154276"/>
                  </a:lnTo>
                  <a:cubicBezTo>
                    <a:pt x="1626090" y="163285"/>
                    <a:pt x="1639404" y="167727"/>
                    <a:pt x="1655381" y="167727"/>
                  </a:cubicBezTo>
                  <a:cubicBezTo>
                    <a:pt x="1667047" y="167727"/>
                    <a:pt x="1676811" y="165062"/>
                    <a:pt x="1684926" y="159732"/>
                  </a:cubicBezTo>
                  <a:cubicBezTo>
                    <a:pt x="1693042" y="154403"/>
                    <a:pt x="1697099" y="146662"/>
                    <a:pt x="1697099" y="136511"/>
                  </a:cubicBezTo>
                  <a:cubicBezTo>
                    <a:pt x="1697099" y="127882"/>
                    <a:pt x="1694183" y="121030"/>
                    <a:pt x="1688349" y="116081"/>
                  </a:cubicBezTo>
                  <a:cubicBezTo>
                    <a:pt x="1682517" y="111132"/>
                    <a:pt x="1673767" y="107199"/>
                    <a:pt x="1661975" y="104280"/>
                  </a:cubicBezTo>
                  <a:cubicBezTo>
                    <a:pt x="1653479" y="102123"/>
                    <a:pt x="1647519" y="99839"/>
                    <a:pt x="1644222" y="97428"/>
                  </a:cubicBezTo>
                  <a:cubicBezTo>
                    <a:pt x="1640925" y="95144"/>
                    <a:pt x="1639404" y="91844"/>
                    <a:pt x="1639404" y="87657"/>
                  </a:cubicBezTo>
                  <a:cubicBezTo>
                    <a:pt x="1639404" y="83470"/>
                    <a:pt x="1641052" y="80170"/>
                    <a:pt x="1644603" y="77759"/>
                  </a:cubicBezTo>
                  <a:cubicBezTo>
                    <a:pt x="1648026" y="75348"/>
                    <a:pt x="1652718" y="74206"/>
                    <a:pt x="1658805" y="74206"/>
                  </a:cubicBezTo>
                  <a:cubicBezTo>
                    <a:pt x="1663623" y="74206"/>
                    <a:pt x="1668188" y="74968"/>
                    <a:pt x="1672499" y="76364"/>
                  </a:cubicBezTo>
                  <a:cubicBezTo>
                    <a:pt x="1676811" y="77759"/>
                    <a:pt x="1681502" y="80043"/>
                    <a:pt x="1686194" y="82962"/>
                  </a:cubicBezTo>
                  <a:lnTo>
                    <a:pt x="1694056" y="71668"/>
                  </a:lnTo>
                  <a:cubicBezTo>
                    <a:pt x="1688857" y="67735"/>
                    <a:pt x="1683404" y="64816"/>
                    <a:pt x="1677698" y="62786"/>
                  </a:cubicBezTo>
                  <a:cubicBezTo>
                    <a:pt x="1671865" y="60883"/>
                    <a:pt x="1665398" y="59867"/>
                    <a:pt x="1658171" y="59867"/>
                  </a:cubicBezTo>
                  <a:moveTo>
                    <a:pt x="1758852" y="59867"/>
                  </a:moveTo>
                  <a:cubicBezTo>
                    <a:pt x="1748961" y="59867"/>
                    <a:pt x="1740466" y="62151"/>
                    <a:pt x="1733365" y="66593"/>
                  </a:cubicBezTo>
                  <a:cubicBezTo>
                    <a:pt x="1726264" y="71161"/>
                    <a:pt x="1720811" y="77506"/>
                    <a:pt x="1717134" y="85627"/>
                  </a:cubicBezTo>
                  <a:cubicBezTo>
                    <a:pt x="1713330" y="93748"/>
                    <a:pt x="1711555" y="103265"/>
                    <a:pt x="1711555" y="113924"/>
                  </a:cubicBezTo>
                  <a:cubicBezTo>
                    <a:pt x="1711555" y="130547"/>
                    <a:pt x="1715612" y="143617"/>
                    <a:pt x="1723981" y="153261"/>
                  </a:cubicBezTo>
                  <a:cubicBezTo>
                    <a:pt x="1732223" y="162905"/>
                    <a:pt x="1743763" y="167727"/>
                    <a:pt x="1758598" y="167727"/>
                  </a:cubicBezTo>
                  <a:cubicBezTo>
                    <a:pt x="1768362" y="167727"/>
                    <a:pt x="1776858" y="165570"/>
                    <a:pt x="1783832" y="161001"/>
                  </a:cubicBezTo>
                  <a:cubicBezTo>
                    <a:pt x="1790933" y="156560"/>
                    <a:pt x="1796385" y="150215"/>
                    <a:pt x="1800063" y="142094"/>
                  </a:cubicBezTo>
                  <a:cubicBezTo>
                    <a:pt x="1803867" y="133846"/>
                    <a:pt x="1805769" y="124456"/>
                    <a:pt x="1805769" y="113797"/>
                  </a:cubicBezTo>
                  <a:cubicBezTo>
                    <a:pt x="1805769" y="97174"/>
                    <a:pt x="1801584" y="84104"/>
                    <a:pt x="1793469" y="74333"/>
                  </a:cubicBezTo>
                  <a:cubicBezTo>
                    <a:pt x="1785227" y="64689"/>
                    <a:pt x="1773688" y="59867"/>
                    <a:pt x="1758852" y="59867"/>
                  </a:cubicBezTo>
                  <a:moveTo>
                    <a:pt x="1758852" y="74333"/>
                  </a:moveTo>
                  <a:cubicBezTo>
                    <a:pt x="1776858" y="74333"/>
                    <a:pt x="1785861" y="87530"/>
                    <a:pt x="1785861" y="113797"/>
                  </a:cubicBezTo>
                  <a:cubicBezTo>
                    <a:pt x="1785861" y="140064"/>
                    <a:pt x="1776858" y="153261"/>
                    <a:pt x="1758598" y="153261"/>
                  </a:cubicBezTo>
                  <a:cubicBezTo>
                    <a:pt x="1740466" y="153261"/>
                    <a:pt x="1731336" y="140191"/>
                    <a:pt x="1731336" y="113924"/>
                  </a:cubicBezTo>
                  <a:cubicBezTo>
                    <a:pt x="1731336" y="87530"/>
                    <a:pt x="1740466" y="74333"/>
                    <a:pt x="1758852" y="74333"/>
                  </a:cubicBezTo>
                  <a:moveTo>
                    <a:pt x="1873862" y="59867"/>
                  </a:moveTo>
                  <a:cubicBezTo>
                    <a:pt x="1867268" y="59867"/>
                    <a:pt x="1861055" y="61517"/>
                    <a:pt x="1855602" y="64562"/>
                  </a:cubicBezTo>
                  <a:cubicBezTo>
                    <a:pt x="1850023" y="67735"/>
                    <a:pt x="1845331" y="72049"/>
                    <a:pt x="1841654" y="77506"/>
                  </a:cubicBezTo>
                  <a:lnTo>
                    <a:pt x="1840006" y="62278"/>
                  </a:lnTo>
                  <a:lnTo>
                    <a:pt x="1824155" y="62278"/>
                  </a:lnTo>
                  <a:lnTo>
                    <a:pt x="1824155" y="165443"/>
                  </a:lnTo>
                  <a:lnTo>
                    <a:pt x="1842668" y="165443"/>
                  </a:lnTo>
                  <a:lnTo>
                    <a:pt x="1842668" y="92225"/>
                  </a:lnTo>
                  <a:cubicBezTo>
                    <a:pt x="1846346" y="86388"/>
                    <a:pt x="1850404" y="81820"/>
                    <a:pt x="1854715" y="78648"/>
                  </a:cubicBezTo>
                  <a:cubicBezTo>
                    <a:pt x="1858899" y="75602"/>
                    <a:pt x="1863845" y="73953"/>
                    <a:pt x="1869550" y="73953"/>
                  </a:cubicBezTo>
                  <a:cubicBezTo>
                    <a:pt x="1875003" y="73953"/>
                    <a:pt x="1879061" y="75475"/>
                    <a:pt x="1881977" y="78521"/>
                  </a:cubicBezTo>
                  <a:cubicBezTo>
                    <a:pt x="1884767" y="81439"/>
                    <a:pt x="1886162" y="86642"/>
                    <a:pt x="1886162" y="94002"/>
                  </a:cubicBezTo>
                  <a:lnTo>
                    <a:pt x="1886162" y="165443"/>
                  </a:lnTo>
                  <a:lnTo>
                    <a:pt x="1904548" y="165443"/>
                  </a:lnTo>
                  <a:lnTo>
                    <a:pt x="1904548" y="91464"/>
                  </a:lnTo>
                  <a:cubicBezTo>
                    <a:pt x="1904548" y="81566"/>
                    <a:pt x="1901885" y="73953"/>
                    <a:pt x="1896433" y="68369"/>
                  </a:cubicBezTo>
                  <a:cubicBezTo>
                    <a:pt x="1890980" y="62659"/>
                    <a:pt x="1883499" y="59867"/>
                    <a:pt x="1873862" y="59867"/>
                  </a:cubicBezTo>
                  <a:moveTo>
                    <a:pt x="2000791" y="141333"/>
                  </a:moveTo>
                  <a:lnTo>
                    <a:pt x="2000791" y="94129"/>
                  </a:lnTo>
                  <a:cubicBezTo>
                    <a:pt x="2000791" y="83216"/>
                    <a:pt x="1997748" y="74714"/>
                    <a:pt x="1991534" y="68750"/>
                  </a:cubicBezTo>
                  <a:cubicBezTo>
                    <a:pt x="1985448" y="62913"/>
                    <a:pt x="1976191" y="59867"/>
                    <a:pt x="1963765" y="59867"/>
                  </a:cubicBezTo>
                  <a:cubicBezTo>
                    <a:pt x="1952479" y="59867"/>
                    <a:pt x="1940306" y="62278"/>
                    <a:pt x="1927246" y="66973"/>
                  </a:cubicBezTo>
                  <a:lnTo>
                    <a:pt x="1931811" y="80043"/>
                  </a:lnTo>
                  <a:cubicBezTo>
                    <a:pt x="1943096" y="76364"/>
                    <a:pt x="1952606" y="74587"/>
                    <a:pt x="1960341" y="74587"/>
                  </a:cubicBezTo>
                  <a:cubicBezTo>
                    <a:pt x="1967822" y="74587"/>
                    <a:pt x="1973402" y="76110"/>
                    <a:pt x="1976952" y="79282"/>
                  </a:cubicBezTo>
                  <a:cubicBezTo>
                    <a:pt x="1980503" y="82454"/>
                    <a:pt x="1982405" y="87657"/>
                    <a:pt x="1982405" y="94890"/>
                  </a:cubicBezTo>
                  <a:lnTo>
                    <a:pt x="1982405" y="102630"/>
                  </a:lnTo>
                  <a:lnTo>
                    <a:pt x="1966174" y="102630"/>
                  </a:lnTo>
                  <a:cubicBezTo>
                    <a:pt x="1951338" y="102630"/>
                    <a:pt x="1939799" y="105549"/>
                    <a:pt x="1931684" y="111386"/>
                  </a:cubicBezTo>
                  <a:cubicBezTo>
                    <a:pt x="1923695" y="117223"/>
                    <a:pt x="1919638" y="125725"/>
                    <a:pt x="1919638" y="136638"/>
                  </a:cubicBezTo>
                  <a:cubicBezTo>
                    <a:pt x="1919638" y="145901"/>
                    <a:pt x="1922681" y="153388"/>
                    <a:pt x="1928640" y="159225"/>
                  </a:cubicBezTo>
                  <a:cubicBezTo>
                    <a:pt x="1934600" y="164935"/>
                    <a:pt x="1942842" y="167727"/>
                    <a:pt x="1953240" y="167727"/>
                  </a:cubicBezTo>
                  <a:cubicBezTo>
                    <a:pt x="1967189" y="167727"/>
                    <a:pt x="1977713" y="162651"/>
                    <a:pt x="1984814" y="152373"/>
                  </a:cubicBezTo>
                  <a:cubicBezTo>
                    <a:pt x="1986335" y="157321"/>
                    <a:pt x="1988872" y="160874"/>
                    <a:pt x="1992169" y="163285"/>
                  </a:cubicBezTo>
                  <a:cubicBezTo>
                    <a:pt x="1995465" y="165570"/>
                    <a:pt x="1999903" y="167092"/>
                    <a:pt x="2005356" y="167727"/>
                  </a:cubicBezTo>
                  <a:lnTo>
                    <a:pt x="2009667" y="155291"/>
                  </a:lnTo>
                  <a:cubicBezTo>
                    <a:pt x="2006624" y="154149"/>
                    <a:pt x="2004469" y="152626"/>
                    <a:pt x="2002947" y="150596"/>
                  </a:cubicBezTo>
                  <a:cubicBezTo>
                    <a:pt x="2001552" y="148693"/>
                    <a:pt x="2000791" y="145520"/>
                    <a:pt x="2000791" y="141333"/>
                  </a:cubicBezTo>
                  <a:moveTo>
                    <a:pt x="1957551" y="154276"/>
                  </a:moveTo>
                  <a:cubicBezTo>
                    <a:pt x="1951465" y="154276"/>
                    <a:pt x="1946900" y="152753"/>
                    <a:pt x="1943857" y="149581"/>
                  </a:cubicBezTo>
                  <a:cubicBezTo>
                    <a:pt x="1940813" y="146409"/>
                    <a:pt x="1939292" y="141840"/>
                    <a:pt x="1939292" y="135623"/>
                  </a:cubicBezTo>
                  <a:cubicBezTo>
                    <a:pt x="1939292" y="121538"/>
                    <a:pt x="1949056" y="114558"/>
                    <a:pt x="1968583" y="114558"/>
                  </a:cubicBezTo>
                  <a:lnTo>
                    <a:pt x="1982405" y="114558"/>
                  </a:lnTo>
                  <a:lnTo>
                    <a:pt x="1982405" y="138161"/>
                  </a:lnTo>
                  <a:cubicBezTo>
                    <a:pt x="1976318" y="148946"/>
                    <a:pt x="1968076" y="154276"/>
                    <a:pt x="1957551" y="154276"/>
                  </a:cubicBezTo>
                  <a:moveTo>
                    <a:pt x="2049737" y="167727"/>
                  </a:moveTo>
                  <a:cubicBezTo>
                    <a:pt x="2055063" y="167727"/>
                    <a:pt x="2059881" y="166585"/>
                    <a:pt x="2064319" y="164301"/>
                  </a:cubicBezTo>
                  <a:lnTo>
                    <a:pt x="2059501" y="151738"/>
                  </a:lnTo>
                  <a:cubicBezTo>
                    <a:pt x="2057599" y="152500"/>
                    <a:pt x="2055316" y="152880"/>
                    <a:pt x="2052780" y="152880"/>
                  </a:cubicBezTo>
                  <a:cubicBezTo>
                    <a:pt x="2050371" y="152880"/>
                    <a:pt x="2048596" y="152246"/>
                    <a:pt x="2047581" y="150977"/>
                  </a:cubicBezTo>
                  <a:cubicBezTo>
                    <a:pt x="2046567" y="149581"/>
                    <a:pt x="2046060" y="147551"/>
                    <a:pt x="2046060" y="144632"/>
                  </a:cubicBezTo>
                  <a:lnTo>
                    <a:pt x="2046060" y="18627"/>
                  </a:lnTo>
                  <a:lnTo>
                    <a:pt x="2027673" y="20784"/>
                  </a:lnTo>
                  <a:lnTo>
                    <a:pt x="2027673" y="145013"/>
                  </a:lnTo>
                  <a:cubicBezTo>
                    <a:pt x="2027673" y="152246"/>
                    <a:pt x="2029575" y="157829"/>
                    <a:pt x="2033633" y="161763"/>
                  </a:cubicBezTo>
                  <a:cubicBezTo>
                    <a:pt x="2037564" y="165823"/>
                    <a:pt x="2042890" y="167727"/>
                    <a:pt x="2049737" y="167727"/>
                  </a:cubicBezTo>
                  <a:moveTo>
                    <a:pt x="2129496" y="30555"/>
                  </a:moveTo>
                  <a:lnTo>
                    <a:pt x="2129496" y="165443"/>
                  </a:lnTo>
                  <a:lnTo>
                    <a:pt x="2203041" y="165443"/>
                  </a:lnTo>
                  <a:lnTo>
                    <a:pt x="2205324" y="149200"/>
                  </a:lnTo>
                  <a:lnTo>
                    <a:pt x="2148516" y="149200"/>
                  </a:lnTo>
                  <a:lnTo>
                    <a:pt x="2148516" y="30555"/>
                  </a:lnTo>
                  <a:lnTo>
                    <a:pt x="2129496" y="30555"/>
                  </a:lnTo>
                  <a:moveTo>
                    <a:pt x="2297509" y="141333"/>
                  </a:moveTo>
                  <a:lnTo>
                    <a:pt x="2297509" y="94129"/>
                  </a:lnTo>
                  <a:cubicBezTo>
                    <a:pt x="2297509" y="83216"/>
                    <a:pt x="2294466" y="74714"/>
                    <a:pt x="2288253" y="68750"/>
                  </a:cubicBezTo>
                  <a:cubicBezTo>
                    <a:pt x="2282166" y="62913"/>
                    <a:pt x="2272909" y="59867"/>
                    <a:pt x="2260483" y="59867"/>
                  </a:cubicBezTo>
                  <a:cubicBezTo>
                    <a:pt x="2249197" y="59867"/>
                    <a:pt x="2237024" y="62278"/>
                    <a:pt x="2223964" y="66973"/>
                  </a:cubicBezTo>
                  <a:lnTo>
                    <a:pt x="2228528" y="80043"/>
                  </a:lnTo>
                  <a:cubicBezTo>
                    <a:pt x="2239814" y="76364"/>
                    <a:pt x="2249197" y="74587"/>
                    <a:pt x="2257059" y="74587"/>
                  </a:cubicBezTo>
                  <a:cubicBezTo>
                    <a:pt x="2264540" y="74587"/>
                    <a:pt x="2269993" y="76110"/>
                    <a:pt x="2273670" y="79282"/>
                  </a:cubicBezTo>
                  <a:cubicBezTo>
                    <a:pt x="2277221" y="82454"/>
                    <a:pt x="2279123" y="87657"/>
                    <a:pt x="2279123" y="94890"/>
                  </a:cubicBezTo>
                  <a:lnTo>
                    <a:pt x="2279123" y="102630"/>
                  </a:lnTo>
                  <a:lnTo>
                    <a:pt x="2262765" y="102630"/>
                  </a:lnTo>
                  <a:cubicBezTo>
                    <a:pt x="2247929" y="102630"/>
                    <a:pt x="2236517" y="105549"/>
                    <a:pt x="2228402" y="111386"/>
                  </a:cubicBezTo>
                  <a:cubicBezTo>
                    <a:pt x="2220413" y="117223"/>
                    <a:pt x="2216356" y="125725"/>
                    <a:pt x="2216356" y="136638"/>
                  </a:cubicBezTo>
                  <a:cubicBezTo>
                    <a:pt x="2216356" y="145901"/>
                    <a:pt x="2219272" y="153388"/>
                    <a:pt x="2225358" y="159225"/>
                  </a:cubicBezTo>
                  <a:cubicBezTo>
                    <a:pt x="2231318" y="164935"/>
                    <a:pt x="2239560" y="167727"/>
                    <a:pt x="2249958" y="167727"/>
                  </a:cubicBezTo>
                  <a:cubicBezTo>
                    <a:pt x="2263906" y="167727"/>
                    <a:pt x="2274431" y="162651"/>
                    <a:pt x="2281532" y="152373"/>
                  </a:cubicBezTo>
                  <a:cubicBezTo>
                    <a:pt x="2283054" y="157321"/>
                    <a:pt x="2285590" y="160874"/>
                    <a:pt x="2288887" y="163285"/>
                  </a:cubicBezTo>
                  <a:cubicBezTo>
                    <a:pt x="2292184" y="165570"/>
                    <a:pt x="2296621" y="167092"/>
                    <a:pt x="2302074" y="167727"/>
                  </a:cubicBezTo>
                  <a:lnTo>
                    <a:pt x="2306385" y="155291"/>
                  </a:lnTo>
                  <a:cubicBezTo>
                    <a:pt x="2303342" y="154149"/>
                    <a:pt x="2301186" y="152626"/>
                    <a:pt x="2299665" y="150596"/>
                  </a:cubicBezTo>
                  <a:cubicBezTo>
                    <a:pt x="2298270" y="148693"/>
                    <a:pt x="2297509" y="145520"/>
                    <a:pt x="2297509" y="141333"/>
                  </a:cubicBezTo>
                  <a:moveTo>
                    <a:pt x="2254143" y="154276"/>
                  </a:moveTo>
                  <a:cubicBezTo>
                    <a:pt x="2248183" y="154276"/>
                    <a:pt x="2243618" y="152753"/>
                    <a:pt x="2240575" y="149581"/>
                  </a:cubicBezTo>
                  <a:cubicBezTo>
                    <a:pt x="2237532" y="146409"/>
                    <a:pt x="2236010" y="141840"/>
                    <a:pt x="2236010" y="135623"/>
                  </a:cubicBezTo>
                  <a:cubicBezTo>
                    <a:pt x="2236010" y="121538"/>
                    <a:pt x="2245774" y="114558"/>
                    <a:pt x="2265175" y="114558"/>
                  </a:cubicBezTo>
                  <a:lnTo>
                    <a:pt x="2279123" y="114558"/>
                  </a:lnTo>
                  <a:lnTo>
                    <a:pt x="2279123" y="138161"/>
                  </a:lnTo>
                  <a:cubicBezTo>
                    <a:pt x="2273036" y="148946"/>
                    <a:pt x="2264794" y="154276"/>
                    <a:pt x="2254143" y="154276"/>
                  </a:cubicBezTo>
                  <a:moveTo>
                    <a:pt x="2433441" y="62278"/>
                  </a:moveTo>
                  <a:lnTo>
                    <a:pt x="2414168" y="152880"/>
                  </a:lnTo>
                  <a:lnTo>
                    <a:pt x="2394386" y="62278"/>
                  </a:lnTo>
                  <a:lnTo>
                    <a:pt x="2373718" y="62278"/>
                  </a:lnTo>
                  <a:lnTo>
                    <a:pt x="2352795" y="152880"/>
                  </a:lnTo>
                  <a:lnTo>
                    <a:pt x="2333775" y="62278"/>
                  </a:lnTo>
                  <a:lnTo>
                    <a:pt x="2315388" y="62278"/>
                  </a:lnTo>
                  <a:lnTo>
                    <a:pt x="2339988" y="165443"/>
                  </a:lnTo>
                  <a:lnTo>
                    <a:pt x="2364461" y="165443"/>
                  </a:lnTo>
                  <a:lnTo>
                    <a:pt x="2383481" y="78521"/>
                  </a:lnTo>
                  <a:lnTo>
                    <a:pt x="2401995" y="165443"/>
                  </a:lnTo>
                  <a:lnTo>
                    <a:pt x="2426974" y="165443"/>
                  </a:lnTo>
                  <a:lnTo>
                    <a:pt x="2451067" y="62278"/>
                  </a:lnTo>
                  <a:lnTo>
                    <a:pt x="2433441" y="62278"/>
                  </a:lnTo>
                  <a:moveTo>
                    <a:pt x="2655600" y="165443"/>
                  </a:moveTo>
                  <a:lnTo>
                    <a:pt x="2674620" y="165443"/>
                  </a:lnTo>
                  <a:lnTo>
                    <a:pt x="2674620" y="30555"/>
                  </a:lnTo>
                  <a:lnTo>
                    <a:pt x="2655600" y="30555"/>
                  </a:lnTo>
                  <a:lnTo>
                    <a:pt x="2655600" y="165443"/>
                  </a:lnTo>
                  <a:moveTo>
                    <a:pt x="2747405" y="59867"/>
                  </a:moveTo>
                  <a:cubicBezTo>
                    <a:pt x="2740684" y="59867"/>
                    <a:pt x="2734597" y="61517"/>
                    <a:pt x="2729018" y="64562"/>
                  </a:cubicBezTo>
                  <a:cubicBezTo>
                    <a:pt x="2723439" y="67735"/>
                    <a:pt x="2718874" y="72049"/>
                    <a:pt x="2715070" y="77506"/>
                  </a:cubicBezTo>
                  <a:lnTo>
                    <a:pt x="2713548" y="62278"/>
                  </a:lnTo>
                  <a:lnTo>
                    <a:pt x="2697698" y="62278"/>
                  </a:lnTo>
                  <a:lnTo>
                    <a:pt x="2697698" y="165443"/>
                  </a:lnTo>
                  <a:lnTo>
                    <a:pt x="2716084" y="165443"/>
                  </a:lnTo>
                  <a:lnTo>
                    <a:pt x="2716084" y="92225"/>
                  </a:lnTo>
                  <a:cubicBezTo>
                    <a:pt x="2719888" y="86388"/>
                    <a:pt x="2723819" y="81820"/>
                    <a:pt x="2728130" y="78648"/>
                  </a:cubicBezTo>
                  <a:cubicBezTo>
                    <a:pt x="2732442" y="75602"/>
                    <a:pt x="2737387" y="73953"/>
                    <a:pt x="2742966" y="73953"/>
                  </a:cubicBezTo>
                  <a:cubicBezTo>
                    <a:pt x="2748419" y="73953"/>
                    <a:pt x="2752604" y="75475"/>
                    <a:pt x="2755393" y="78521"/>
                  </a:cubicBezTo>
                  <a:cubicBezTo>
                    <a:pt x="2758183" y="81439"/>
                    <a:pt x="2759578" y="86642"/>
                    <a:pt x="2759578" y="94002"/>
                  </a:cubicBezTo>
                  <a:lnTo>
                    <a:pt x="2759578" y="165443"/>
                  </a:lnTo>
                  <a:lnTo>
                    <a:pt x="2778091" y="165443"/>
                  </a:lnTo>
                  <a:lnTo>
                    <a:pt x="2778091" y="91464"/>
                  </a:lnTo>
                  <a:cubicBezTo>
                    <a:pt x="2778091" y="81566"/>
                    <a:pt x="2775301" y="73953"/>
                    <a:pt x="2769975" y="68369"/>
                  </a:cubicBezTo>
                  <a:cubicBezTo>
                    <a:pt x="2764523" y="62659"/>
                    <a:pt x="2757042" y="59867"/>
                    <a:pt x="2747405" y="59867"/>
                  </a:cubicBezTo>
                  <a:moveTo>
                    <a:pt x="2863809" y="62278"/>
                  </a:moveTo>
                  <a:lnTo>
                    <a:pt x="2836420" y="149327"/>
                  </a:lnTo>
                  <a:lnTo>
                    <a:pt x="2808777" y="62278"/>
                  </a:lnTo>
                  <a:lnTo>
                    <a:pt x="2788742" y="62278"/>
                  </a:lnTo>
                  <a:lnTo>
                    <a:pt x="2825135" y="165443"/>
                  </a:lnTo>
                  <a:lnTo>
                    <a:pt x="2847452" y="165443"/>
                  </a:lnTo>
                  <a:lnTo>
                    <a:pt x="2883337" y="62278"/>
                  </a:lnTo>
                  <a:lnTo>
                    <a:pt x="2863809" y="62278"/>
                  </a:lnTo>
                  <a:moveTo>
                    <a:pt x="2975268" y="110752"/>
                  </a:moveTo>
                  <a:cubicBezTo>
                    <a:pt x="2975268" y="94890"/>
                    <a:pt x="2971591" y="82454"/>
                    <a:pt x="2964110" y="73445"/>
                  </a:cubicBezTo>
                  <a:cubicBezTo>
                    <a:pt x="2956629" y="64436"/>
                    <a:pt x="2945851" y="59867"/>
                    <a:pt x="2931776" y="59867"/>
                  </a:cubicBezTo>
                  <a:cubicBezTo>
                    <a:pt x="2922899" y="59867"/>
                    <a:pt x="2915038" y="62278"/>
                    <a:pt x="2908444" y="66973"/>
                  </a:cubicBezTo>
                  <a:cubicBezTo>
                    <a:pt x="2901850" y="71668"/>
                    <a:pt x="2896778" y="78140"/>
                    <a:pt x="2893228" y="86388"/>
                  </a:cubicBezTo>
                  <a:cubicBezTo>
                    <a:pt x="2889677" y="94763"/>
                    <a:pt x="2887902" y="104153"/>
                    <a:pt x="2887902" y="114939"/>
                  </a:cubicBezTo>
                  <a:cubicBezTo>
                    <a:pt x="2887902" y="131308"/>
                    <a:pt x="2892086" y="144251"/>
                    <a:pt x="2900202" y="153642"/>
                  </a:cubicBezTo>
                  <a:cubicBezTo>
                    <a:pt x="2908444" y="163032"/>
                    <a:pt x="2919983" y="167727"/>
                    <a:pt x="2934565" y="167727"/>
                  </a:cubicBezTo>
                  <a:cubicBezTo>
                    <a:pt x="2948006" y="167727"/>
                    <a:pt x="2960306" y="163539"/>
                    <a:pt x="2971465" y="154910"/>
                  </a:cubicBezTo>
                  <a:lnTo>
                    <a:pt x="2963476" y="144125"/>
                  </a:lnTo>
                  <a:cubicBezTo>
                    <a:pt x="2958784" y="147170"/>
                    <a:pt x="2954346" y="149454"/>
                    <a:pt x="2950035" y="150977"/>
                  </a:cubicBezTo>
                  <a:cubicBezTo>
                    <a:pt x="2945724" y="152373"/>
                    <a:pt x="2941159" y="153134"/>
                    <a:pt x="2936087" y="153134"/>
                  </a:cubicBezTo>
                  <a:cubicBezTo>
                    <a:pt x="2927971" y="153134"/>
                    <a:pt x="2921504" y="150469"/>
                    <a:pt x="2916432" y="145013"/>
                  </a:cubicBezTo>
                  <a:cubicBezTo>
                    <a:pt x="2911360" y="139683"/>
                    <a:pt x="2908317" y="131308"/>
                    <a:pt x="2907556" y="120015"/>
                  </a:cubicBezTo>
                  <a:lnTo>
                    <a:pt x="2974888" y="120015"/>
                  </a:lnTo>
                  <a:cubicBezTo>
                    <a:pt x="2975142" y="116842"/>
                    <a:pt x="2975268" y="113797"/>
                    <a:pt x="2975268" y="110752"/>
                  </a:cubicBezTo>
                  <a:moveTo>
                    <a:pt x="2957136" y="106691"/>
                  </a:moveTo>
                  <a:lnTo>
                    <a:pt x="2907556" y="106691"/>
                  </a:lnTo>
                  <a:cubicBezTo>
                    <a:pt x="2908951" y="84992"/>
                    <a:pt x="2917067" y="74206"/>
                    <a:pt x="2932283" y="74206"/>
                  </a:cubicBezTo>
                  <a:cubicBezTo>
                    <a:pt x="2940525" y="74206"/>
                    <a:pt x="2946738" y="76871"/>
                    <a:pt x="2950923" y="82201"/>
                  </a:cubicBezTo>
                  <a:cubicBezTo>
                    <a:pt x="2954980" y="87530"/>
                    <a:pt x="2957136" y="95398"/>
                    <a:pt x="2957136" y="105549"/>
                  </a:cubicBezTo>
                  <a:lnTo>
                    <a:pt x="2957136" y="106691"/>
                  </a:lnTo>
                  <a:moveTo>
                    <a:pt x="3029413" y="59867"/>
                  </a:moveTo>
                  <a:cubicBezTo>
                    <a:pt x="3022186" y="59867"/>
                    <a:pt x="3015718" y="61136"/>
                    <a:pt x="3009886" y="63547"/>
                  </a:cubicBezTo>
                  <a:cubicBezTo>
                    <a:pt x="3004053" y="65958"/>
                    <a:pt x="2999488" y="69384"/>
                    <a:pt x="2996318" y="73699"/>
                  </a:cubicBezTo>
                  <a:cubicBezTo>
                    <a:pt x="2993021" y="78013"/>
                    <a:pt x="2991373" y="82962"/>
                    <a:pt x="2991373" y="88291"/>
                  </a:cubicBezTo>
                  <a:cubicBezTo>
                    <a:pt x="2991373" y="95778"/>
                    <a:pt x="2993909" y="101869"/>
                    <a:pt x="2998854" y="106691"/>
                  </a:cubicBezTo>
                  <a:cubicBezTo>
                    <a:pt x="3003926" y="111513"/>
                    <a:pt x="3012041" y="115320"/>
                    <a:pt x="3023200" y="118238"/>
                  </a:cubicBezTo>
                  <a:cubicBezTo>
                    <a:pt x="3030174" y="120015"/>
                    <a:pt x="3035500" y="121791"/>
                    <a:pt x="3039050" y="123441"/>
                  </a:cubicBezTo>
                  <a:cubicBezTo>
                    <a:pt x="3042727" y="125091"/>
                    <a:pt x="3045264" y="126994"/>
                    <a:pt x="3046658" y="129151"/>
                  </a:cubicBezTo>
                  <a:cubicBezTo>
                    <a:pt x="3048180" y="131308"/>
                    <a:pt x="3048941" y="134100"/>
                    <a:pt x="3048941" y="137653"/>
                  </a:cubicBezTo>
                  <a:cubicBezTo>
                    <a:pt x="3048941" y="142475"/>
                    <a:pt x="3046912" y="146282"/>
                    <a:pt x="3042727" y="149073"/>
                  </a:cubicBezTo>
                  <a:cubicBezTo>
                    <a:pt x="3038670" y="151865"/>
                    <a:pt x="3033217" y="153261"/>
                    <a:pt x="3026243" y="153261"/>
                  </a:cubicBezTo>
                  <a:cubicBezTo>
                    <a:pt x="3015465" y="153261"/>
                    <a:pt x="3005574" y="149962"/>
                    <a:pt x="2996572" y="143363"/>
                  </a:cubicBezTo>
                  <a:lnTo>
                    <a:pt x="2986808" y="154276"/>
                  </a:lnTo>
                  <a:cubicBezTo>
                    <a:pt x="2997333" y="163285"/>
                    <a:pt x="3010647" y="167727"/>
                    <a:pt x="3026624" y="167727"/>
                  </a:cubicBezTo>
                  <a:cubicBezTo>
                    <a:pt x="3038290" y="167727"/>
                    <a:pt x="3048180" y="165062"/>
                    <a:pt x="3056169" y="159732"/>
                  </a:cubicBezTo>
                  <a:cubicBezTo>
                    <a:pt x="3064284" y="154403"/>
                    <a:pt x="3068342" y="146662"/>
                    <a:pt x="3068342" y="136511"/>
                  </a:cubicBezTo>
                  <a:cubicBezTo>
                    <a:pt x="3068342" y="127882"/>
                    <a:pt x="3065426" y="121030"/>
                    <a:pt x="3059592" y="116081"/>
                  </a:cubicBezTo>
                  <a:cubicBezTo>
                    <a:pt x="3053759" y="111132"/>
                    <a:pt x="3045010" y="107199"/>
                    <a:pt x="3033217" y="104280"/>
                  </a:cubicBezTo>
                  <a:cubicBezTo>
                    <a:pt x="3024722" y="102123"/>
                    <a:pt x="3018762" y="99839"/>
                    <a:pt x="3015465" y="97428"/>
                  </a:cubicBezTo>
                  <a:cubicBezTo>
                    <a:pt x="3012295" y="95144"/>
                    <a:pt x="3010647" y="91844"/>
                    <a:pt x="3010647" y="87657"/>
                  </a:cubicBezTo>
                  <a:cubicBezTo>
                    <a:pt x="3010647" y="83470"/>
                    <a:pt x="3012295" y="80170"/>
                    <a:pt x="3015845" y="77759"/>
                  </a:cubicBezTo>
                  <a:cubicBezTo>
                    <a:pt x="3019269" y="75348"/>
                    <a:pt x="3024088" y="74206"/>
                    <a:pt x="3030047" y="74206"/>
                  </a:cubicBezTo>
                  <a:cubicBezTo>
                    <a:pt x="3034866" y="74206"/>
                    <a:pt x="3039431" y="74968"/>
                    <a:pt x="3043742" y="76364"/>
                  </a:cubicBezTo>
                  <a:cubicBezTo>
                    <a:pt x="3048180" y="77759"/>
                    <a:pt x="3052745" y="80043"/>
                    <a:pt x="3057564" y="82962"/>
                  </a:cubicBezTo>
                  <a:lnTo>
                    <a:pt x="3065299" y="71668"/>
                  </a:lnTo>
                  <a:cubicBezTo>
                    <a:pt x="3060099" y="67735"/>
                    <a:pt x="3054647" y="64816"/>
                    <a:pt x="3048941" y="62786"/>
                  </a:cubicBezTo>
                  <a:cubicBezTo>
                    <a:pt x="3043108" y="60883"/>
                    <a:pt x="3036641" y="59867"/>
                    <a:pt x="3029413" y="59867"/>
                  </a:cubicBezTo>
                  <a:moveTo>
                    <a:pt x="3140746" y="148820"/>
                  </a:moveTo>
                  <a:cubicBezTo>
                    <a:pt x="3135547" y="151484"/>
                    <a:pt x="3130855" y="152880"/>
                    <a:pt x="3126671" y="152880"/>
                  </a:cubicBezTo>
                  <a:cubicBezTo>
                    <a:pt x="3122106" y="152880"/>
                    <a:pt x="3118936" y="151738"/>
                    <a:pt x="3116907" y="149327"/>
                  </a:cubicBezTo>
                  <a:cubicBezTo>
                    <a:pt x="3115005" y="146916"/>
                    <a:pt x="3113990" y="142983"/>
                    <a:pt x="3113990" y="137653"/>
                  </a:cubicBezTo>
                  <a:lnTo>
                    <a:pt x="3113990" y="76110"/>
                  </a:lnTo>
                  <a:lnTo>
                    <a:pt x="3137069" y="76110"/>
                  </a:lnTo>
                  <a:lnTo>
                    <a:pt x="3139098" y="62278"/>
                  </a:lnTo>
                  <a:lnTo>
                    <a:pt x="3113990" y="62278"/>
                  </a:lnTo>
                  <a:lnTo>
                    <a:pt x="3113990" y="36773"/>
                  </a:lnTo>
                  <a:lnTo>
                    <a:pt x="3095605" y="38930"/>
                  </a:lnTo>
                  <a:lnTo>
                    <a:pt x="3095605" y="62278"/>
                  </a:lnTo>
                  <a:lnTo>
                    <a:pt x="3077218" y="62278"/>
                  </a:lnTo>
                  <a:lnTo>
                    <a:pt x="3077218" y="76110"/>
                  </a:lnTo>
                  <a:lnTo>
                    <a:pt x="3095605" y="76110"/>
                  </a:lnTo>
                  <a:lnTo>
                    <a:pt x="3095605" y="138414"/>
                  </a:lnTo>
                  <a:cubicBezTo>
                    <a:pt x="3095605" y="147931"/>
                    <a:pt x="3098140" y="155164"/>
                    <a:pt x="3103086" y="160240"/>
                  </a:cubicBezTo>
                  <a:cubicBezTo>
                    <a:pt x="3108158" y="165316"/>
                    <a:pt x="3115132" y="167727"/>
                    <a:pt x="3124135" y="167727"/>
                  </a:cubicBezTo>
                  <a:cubicBezTo>
                    <a:pt x="3132885" y="167727"/>
                    <a:pt x="3140746" y="165443"/>
                    <a:pt x="3147720" y="160748"/>
                  </a:cubicBezTo>
                  <a:lnTo>
                    <a:pt x="3140746" y="148820"/>
                  </a:lnTo>
                  <a:moveTo>
                    <a:pt x="3268817" y="59867"/>
                  </a:moveTo>
                  <a:cubicBezTo>
                    <a:pt x="3261970" y="59867"/>
                    <a:pt x="3256136" y="61517"/>
                    <a:pt x="3251064" y="64689"/>
                  </a:cubicBezTo>
                  <a:cubicBezTo>
                    <a:pt x="3246119" y="67862"/>
                    <a:pt x="3241428" y="72430"/>
                    <a:pt x="3237370" y="78521"/>
                  </a:cubicBezTo>
                  <a:cubicBezTo>
                    <a:pt x="3235341" y="72684"/>
                    <a:pt x="3232044" y="68115"/>
                    <a:pt x="3227479" y="64816"/>
                  </a:cubicBezTo>
                  <a:cubicBezTo>
                    <a:pt x="3222787" y="61517"/>
                    <a:pt x="3217208" y="59867"/>
                    <a:pt x="3210741" y="59867"/>
                  </a:cubicBezTo>
                  <a:cubicBezTo>
                    <a:pt x="3198314" y="59867"/>
                    <a:pt x="3188043" y="65704"/>
                    <a:pt x="3180182" y="77379"/>
                  </a:cubicBezTo>
                  <a:lnTo>
                    <a:pt x="3178660" y="62278"/>
                  </a:lnTo>
                  <a:lnTo>
                    <a:pt x="3162810" y="62278"/>
                  </a:lnTo>
                  <a:lnTo>
                    <a:pt x="3162810" y="165443"/>
                  </a:lnTo>
                  <a:lnTo>
                    <a:pt x="3181196" y="165443"/>
                  </a:lnTo>
                  <a:lnTo>
                    <a:pt x="3181196" y="92225"/>
                  </a:lnTo>
                  <a:cubicBezTo>
                    <a:pt x="3185253" y="86007"/>
                    <a:pt x="3189058" y="81439"/>
                    <a:pt x="3192608" y="78521"/>
                  </a:cubicBezTo>
                  <a:cubicBezTo>
                    <a:pt x="3196286" y="75475"/>
                    <a:pt x="3200724" y="73953"/>
                    <a:pt x="3206049" y="73953"/>
                  </a:cubicBezTo>
                  <a:cubicBezTo>
                    <a:pt x="3215940" y="73953"/>
                    <a:pt x="3220885" y="80678"/>
                    <a:pt x="3220885" y="94002"/>
                  </a:cubicBezTo>
                  <a:lnTo>
                    <a:pt x="3220885" y="165443"/>
                  </a:lnTo>
                  <a:lnTo>
                    <a:pt x="3239398" y="165443"/>
                  </a:lnTo>
                  <a:lnTo>
                    <a:pt x="3239398" y="92225"/>
                  </a:lnTo>
                  <a:cubicBezTo>
                    <a:pt x="3243456" y="85881"/>
                    <a:pt x="3247387" y="81312"/>
                    <a:pt x="3250938" y="78394"/>
                  </a:cubicBezTo>
                  <a:cubicBezTo>
                    <a:pt x="3254615" y="75475"/>
                    <a:pt x="3259053" y="73953"/>
                    <a:pt x="3264252" y="73953"/>
                  </a:cubicBezTo>
                  <a:cubicBezTo>
                    <a:pt x="3274142" y="73953"/>
                    <a:pt x="3279088" y="80678"/>
                    <a:pt x="3279088" y="94002"/>
                  </a:cubicBezTo>
                  <a:lnTo>
                    <a:pt x="3279088" y="165443"/>
                  </a:lnTo>
                  <a:lnTo>
                    <a:pt x="3297474" y="165443"/>
                  </a:lnTo>
                  <a:lnTo>
                    <a:pt x="3297474" y="91464"/>
                  </a:lnTo>
                  <a:cubicBezTo>
                    <a:pt x="3297474" y="81820"/>
                    <a:pt x="3294938" y="74079"/>
                    <a:pt x="3289612" y="68369"/>
                  </a:cubicBezTo>
                  <a:cubicBezTo>
                    <a:pt x="3284413" y="62786"/>
                    <a:pt x="3277566" y="59867"/>
                    <a:pt x="3268817" y="59867"/>
                  </a:cubicBezTo>
                  <a:moveTo>
                    <a:pt x="3402340" y="110752"/>
                  </a:moveTo>
                  <a:cubicBezTo>
                    <a:pt x="3402340" y="94890"/>
                    <a:pt x="3398535" y="82454"/>
                    <a:pt x="3391054" y="73445"/>
                  </a:cubicBezTo>
                  <a:cubicBezTo>
                    <a:pt x="3383573" y="64436"/>
                    <a:pt x="3372922" y="59867"/>
                    <a:pt x="3358846" y="59867"/>
                  </a:cubicBezTo>
                  <a:cubicBezTo>
                    <a:pt x="3349844" y="59867"/>
                    <a:pt x="3342109" y="62278"/>
                    <a:pt x="3335515" y="66973"/>
                  </a:cubicBezTo>
                  <a:cubicBezTo>
                    <a:pt x="3328921" y="71668"/>
                    <a:pt x="3323722" y="78140"/>
                    <a:pt x="3320298" y="86388"/>
                  </a:cubicBezTo>
                  <a:cubicBezTo>
                    <a:pt x="3316748" y="94763"/>
                    <a:pt x="3314973" y="104153"/>
                    <a:pt x="3314973" y="114939"/>
                  </a:cubicBezTo>
                  <a:cubicBezTo>
                    <a:pt x="3314973" y="131308"/>
                    <a:pt x="3319031" y="144251"/>
                    <a:pt x="3327272" y="153642"/>
                  </a:cubicBezTo>
                  <a:cubicBezTo>
                    <a:pt x="3335515" y="163032"/>
                    <a:pt x="3346927" y="167727"/>
                    <a:pt x="3361636" y="167727"/>
                  </a:cubicBezTo>
                  <a:cubicBezTo>
                    <a:pt x="3374950" y="167727"/>
                    <a:pt x="3387251" y="163539"/>
                    <a:pt x="3398535" y="154910"/>
                  </a:cubicBezTo>
                  <a:lnTo>
                    <a:pt x="3390547" y="144125"/>
                  </a:lnTo>
                  <a:cubicBezTo>
                    <a:pt x="3385855" y="147170"/>
                    <a:pt x="3381290" y="149454"/>
                    <a:pt x="3377106" y="150977"/>
                  </a:cubicBezTo>
                  <a:cubicBezTo>
                    <a:pt x="3372795" y="152373"/>
                    <a:pt x="3368103" y="153134"/>
                    <a:pt x="3363031" y="153134"/>
                  </a:cubicBezTo>
                  <a:cubicBezTo>
                    <a:pt x="3355042" y="153134"/>
                    <a:pt x="3348449" y="150469"/>
                    <a:pt x="3343377" y="145013"/>
                  </a:cubicBezTo>
                  <a:cubicBezTo>
                    <a:pt x="3338304" y="139683"/>
                    <a:pt x="3335388" y="131308"/>
                    <a:pt x="3334627" y="120015"/>
                  </a:cubicBezTo>
                  <a:lnTo>
                    <a:pt x="3401959" y="120015"/>
                  </a:lnTo>
                  <a:cubicBezTo>
                    <a:pt x="3402213" y="116842"/>
                    <a:pt x="3402340" y="113797"/>
                    <a:pt x="3402340" y="110752"/>
                  </a:cubicBezTo>
                  <a:moveTo>
                    <a:pt x="3384080" y="106691"/>
                  </a:moveTo>
                  <a:lnTo>
                    <a:pt x="3334627" y="106691"/>
                  </a:lnTo>
                  <a:cubicBezTo>
                    <a:pt x="3335895" y="84992"/>
                    <a:pt x="3344137" y="74206"/>
                    <a:pt x="3359227" y="74206"/>
                  </a:cubicBezTo>
                  <a:cubicBezTo>
                    <a:pt x="3367469" y="74206"/>
                    <a:pt x="3373683" y="76871"/>
                    <a:pt x="3377867" y="82201"/>
                  </a:cubicBezTo>
                  <a:cubicBezTo>
                    <a:pt x="3382051" y="87530"/>
                    <a:pt x="3384080" y="95398"/>
                    <a:pt x="3384080" y="105549"/>
                  </a:cubicBezTo>
                  <a:lnTo>
                    <a:pt x="3384080" y="106691"/>
                  </a:lnTo>
                  <a:moveTo>
                    <a:pt x="3469545" y="59867"/>
                  </a:moveTo>
                  <a:cubicBezTo>
                    <a:pt x="3462824" y="59867"/>
                    <a:pt x="3456738" y="61517"/>
                    <a:pt x="3451159" y="64562"/>
                  </a:cubicBezTo>
                  <a:cubicBezTo>
                    <a:pt x="3445579" y="67735"/>
                    <a:pt x="3441015" y="72049"/>
                    <a:pt x="3437211" y="77506"/>
                  </a:cubicBezTo>
                  <a:lnTo>
                    <a:pt x="3435562" y="62278"/>
                  </a:lnTo>
                  <a:lnTo>
                    <a:pt x="3419838" y="62278"/>
                  </a:lnTo>
                  <a:lnTo>
                    <a:pt x="3419838" y="165443"/>
                  </a:lnTo>
                  <a:lnTo>
                    <a:pt x="3438225" y="165443"/>
                  </a:lnTo>
                  <a:lnTo>
                    <a:pt x="3438225" y="92225"/>
                  </a:lnTo>
                  <a:cubicBezTo>
                    <a:pt x="3441902" y="86388"/>
                    <a:pt x="3445959" y="81820"/>
                    <a:pt x="3450271" y="78648"/>
                  </a:cubicBezTo>
                  <a:cubicBezTo>
                    <a:pt x="3454583" y="75602"/>
                    <a:pt x="3459527" y="73953"/>
                    <a:pt x="3465107" y="73953"/>
                  </a:cubicBezTo>
                  <a:cubicBezTo>
                    <a:pt x="3470559" y="73953"/>
                    <a:pt x="3474744" y="75475"/>
                    <a:pt x="3477534" y="78521"/>
                  </a:cubicBezTo>
                  <a:cubicBezTo>
                    <a:pt x="3480323" y="81439"/>
                    <a:pt x="3481718" y="86642"/>
                    <a:pt x="3481718" y="94002"/>
                  </a:cubicBezTo>
                  <a:lnTo>
                    <a:pt x="3481718" y="165443"/>
                  </a:lnTo>
                  <a:lnTo>
                    <a:pt x="3500231" y="165443"/>
                  </a:lnTo>
                  <a:lnTo>
                    <a:pt x="3500231" y="91464"/>
                  </a:lnTo>
                  <a:cubicBezTo>
                    <a:pt x="3500231" y="81566"/>
                    <a:pt x="3497442" y="73953"/>
                    <a:pt x="3491989" y="68369"/>
                  </a:cubicBezTo>
                  <a:cubicBezTo>
                    <a:pt x="3486663" y="62659"/>
                    <a:pt x="3479182" y="59867"/>
                    <a:pt x="3469545" y="59867"/>
                  </a:cubicBezTo>
                  <a:moveTo>
                    <a:pt x="3579610" y="148820"/>
                  </a:moveTo>
                  <a:cubicBezTo>
                    <a:pt x="3574284" y="151484"/>
                    <a:pt x="3569719" y="152880"/>
                    <a:pt x="3565535" y="152880"/>
                  </a:cubicBezTo>
                  <a:cubicBezTo>
                    <a:pt x="3560969" y="152880"/>
                    <a:pt x="3557799" y="151738"/>
                    <a:pt x="3555771" y="149327"/>
                  </a:cubicBezTo>
                  <a:cubicBezTo>
                    <a:pt x="3553869" y="146916"/>
                    <a:pt x="3552855" y="142983"/>
                    <a:pt x="3552855" y="137653"/>
                  </a:cubicBezTo>
                  <a:lnTo>
                    <a:pt x="3552855" y="76110"/>
                  </a:lnTo>
                  <a:lnTo>
                    <a:pt x="3575932" y="76110"/>
                  </a:lnTo>
                  <a:lnTo>
                    <a:pt x="3577961" y="62278"/>
                  </a:lnTo>
                  <a:lnTo>
                    <a:pt x="3552855" y="62278"/>
                  </a:lnTo>
                  <a:lnTo>
                    <a:pt x="3552855" y="36773"/>
                  </a:lnTo>
                  <a:lnTo>
                    <a:pt x="3534468" y="38930"/>
                  </a:lnTo>
                  <a:lnTo>
                    <a:pt x="3534468" y="62278"/>
                  </a:lnTo>
                  <a:lnTo>
                    <a:pt x="3515955" y="62278"/>
                  </a:lnTo>
                  <a:lnTo>
                    <a:pt x="3515955" y="76110"/>
                  </a:lnTo>
                  <a:lnTo>
                    <a:pt x="3534468" y="76110"/>
                  </a:lnTo>
                  <a:lnTo>
                    <a:pt x="3534468" y="138414"/>
                  </a:lnTo>
                  <a:cubicBezTo>
                    <a:pt x="3534468" y="147931"/>
                    <a:pt x="3537004" y="155164"/>
                    <a:pt x="3541949" y="160240"/>
                  </a:cubicBezTo>
                  <a:cubicBezTo>
                    <a:pt x="3547021" y="165316"/>
                    <a:pt x="3553995" y="167727"/>
                    <a:pt x="3562872" y="167727"/>
                  </a:cubicBezTo>
                  <a:cubicBezTo>
                    <a:pt x="3571748" y="167727"/>
                    <a:pt x="3579610" y="165443"/>
                    <a:pt x="3586584" y="160748"/>
                  </a:cubicBezTo>
                  <a:lnTo>
                    <a:pt x="3579610" y="148820"/>
                  </a:lnTo>
                </a:path>
              </a:pathLst>
            </a:custGeom>
            <a:solidFill>
              <a:srgbClr val="FFFFFF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DB3648-6239-4A61-824B-5EAEC192D1CC}"/>
                </a:ext>
              </a:extLst>
            </p:cNvPr>
            <p:cNvSpPr/>
            <p:nvPr/>
          </p:nvSpPr>
          <p:spPr>
            <a:xfrm>
              <a:off x="7125711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616 w 38040"/>
                <a:gd name="connsiteY1" fmla="*/ 160874 h 164961"/>
                <a:gd name="connsiteX2" fmla="*/ 27616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616" y="160874"/>
                  </a:lnTo>
                  <a:lnTo>
                    <a:pt x="27616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779977-50C7-4356-9EBF-BA57CB3FB605}"/>
                </a:ext>
              </a:extLst>
            </p:cNvPr>
            <p:cNvSpPr/>
            <p:nvPr/>
          </p:nvSpPr>
          <p:spPr>
            <a:xfrm>
              <a:off x="8430762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490 w 38040"/>
                <a:gd name="connsiteY1" fmla="*/ 160874 h 164961"/>
                <a:gd name="connsiteX2" fmla="*/ 27490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490" y="160874"/>
                  </a:lnTo>
                  <a:lnTo>
                    <a:pt x="27490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itle 4">
            <a:extLst>
              <a:ext uri="{FF2B5EF4-FFF2-40B4-BE49-F238E27FC236}">
                <a16:creationId xmlns:a16="http://schemas.microsoft.com/office/drawing/2014/main" id="{E3C12177-DB52-4C3F-8DDD-6E1A73376C7F}"/>
              </a:ext>
            </a:extLst>
          </p:cNvPr>
          <p:cNvSpPr txBox="1">
            <a:spLocks/>
          </p:cNvSpPr>
          <p:nvPr/>
        </p:nvSpPr>
        <p:spPr>
          <a:xfrm>
            <a:off x="1308100" y="1724025"/>
            <a:ext cx="849299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4200" b="1" i="0" kern="1200" spc="-25" dirty="0">
                <a:solidFill>
                  <a:srgbClr val="FF5E2A"/>
                </a:solidFill>
                <a:latin typeface="Lato"/>
                <a:ea typeface="+mn-ea"/>
                <a:cs typeface="Lato"/>
              </a:defRPr>
            </a:lvl1pPr>
          </a:lstStyle>
          <a:p>
            <a:r>
              <a:rPr lang="en-US" dirty="0"/>
              <a:t>Presented by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86A64C7E-4F4E-442D-8CA9-2357AD70AF19}"/>
              </a:ext>
            </a:extLst>
          </p:cNvPr>
          <p:cNvSpPr/>
          <p:nvPr userDrawn="1"/>
        </p:nvSpPr>
        <p:spPr>
          <a:xfrm>
            <a:off x="0" y="108000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33CBDA-D561-48F8-95E2-C36BBA5AD60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08862" y="299861"/>
            <a:ext cx="1801368" cy="468502"/>
            <a:chOff x="5902700" y="2217205"/>
            <a:chExt cx="3613873" cy="9399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C20BF1D-D40B-469F-A987-FE21B5E82753}"/>
                </a:ext>
              </a:extLst>
            </p:cNvPr>
            <p:cNvSpPr/>
            <p:nvPr/>
          </p:nvSpPr>
          <p:spPr>
            <a:xfrm>
              <a:off x="5902700" y="2217205"/>
              <a:ext cx="3613873" cy="621778"/>
            </a:xfrm>
            <a:custGeom>
              <a:avLst/>
              <a:gdLst>
                <a:gd name="connsiteX0" fmla="*/ 1853193 w 3613872"/>
                <a:gd name="connsiteY0" fmla="*/ 46544 h 621777"/>
                <a:gd name="connsiteX1" fmla="*/ 1777872 w 3613872"/>
                <a:gd name="connsiteY1" fmla="*/ 23322 h 621777"/>
                <a:gd name="connsiteX2" fmla="*/ 1680488 w 3613872"/>
                <a:gd name="connsiteY2" fmla="*/ 12663 h 621777"/>
                <a:gd name="connsiteX3" fmla="*/ 1525789 w 3613872"/>
                <a:gd name="connsiteY3" fmla="*/ 57203 h 621777"/>
                <a:gd name="connsiteX4" fmla="*/ 1471771 w 3613872"/>
                <a:gd name="connsiteY4" fmla="*/ 174452 h 621777"/>
                <a:gd name="connsiteX5" fmla="*/ 1492820 w 3613872"/>
                <a:gd name="connsiteY5" fmla="*/ 254268 h 621777"/>
                <a:gd name="connsiteX6" fmla="*/ 1549247 w 3613872"/>
                <a:gd name="connsiteY6" fmla="*/ 306295 h 621777"/>
                <a:gd name="connsiteX7" fmla="*/ 1638390 w 3613872"/>
                <a:gd name="connsiteY7" fmla="*/ 343855 h 621777"/>
                <a:gd name="connsiteX8" fmla="*/ 1721826 w 3613872"/>
                <a:gd name="connsiteY8" fmla="*/ 374817 h 621777"/>
                <a:gd name="connsiteX9" fmla="*/ 1764304 w 3613872"/>
                <a:gd name="connsiteY9" fmla="*/ 405018 h 621777"/>
                <a:gd name="connsiteX10" fmla="*/ 1778760 w 3613872"/>
                <a:gd name="connsiteY10" fmla="*/ 450445 h 621777"/>
                <a:gd name="connsiteX11" fmla="*/ 1751497 w 3613872"/>
                <a:gd name="connsiteY11" fmla="*/ 504883 h 621777"/>
                <a:gd name="connsiteX12" fmla="*/ 1675543 w 3613872"/>
                <a:gd name="connsiteY12" fmla="*/ 523155 h 621777"/>
                <a:gd name="connsiteX13" fmla="*/ 1481915 w 3613872"/>
                <a:gd name="connsiteY13" fmla="*/ 472017 h 621777"/>
                <a:gd name="connsiteX14" fmla="*/ 1481915 w 3613872"/>
                <a:gd name="connsiteY14" fmla="*/ 578735 h 621777"/>
                <a:gd name="connsiteX15" fmla="*/ 1556729 w 3613872"/>
                <a:gd name="connsiteY15" fmla="*/ 601576 h 621777"/>
                <a:gd name="connsiteX16" fmla="*/ 1660707 w 3613872"/>
                <a:gd name="connsiteY16" fmla="*/ 614011 h 621777"/>
                <a:gd name="connsiteX17" fmla="*/ 1834046 w 3613872"/>
                <a:gd name="connsiteY17" fmla="*/ 566046 h 621777"/>
                <a:gd name="connsiteX18" fmla="*/ 1885147 w 3613872"/>
                <a:gd name="connsiteY18" fmla="*/ 447908 h 621777"/>
                <a:gd name="connsiteX19" fmla="*/ 1838611 w 3613872"/>
                <a:gd name="connsiteY19" fmla="*/ 335988 h 621777"/>
                <a:gd name="connsiteX20" fmla="*/ 1692915 w 3613872"/>
                <a:gd name="connsiteY20" fmla="*/ 264547 h 621777"/>
                <a:gd name="connsiteX21" fmla="*/ 1622285 w 3613872"/>
                <a:gd name="connsiteY21" fmla="*/ 238914 h 621777"/>
                <a:gd name="connsiteX22" fmla="*/ 1584372 w 3613872"/>
                <a:gd name="connsiteY22" fmla="*/ 212139 h 621777"/>
                <a:gd name="connsiteX23" fmla="*/ 1570804 w 3613872"/>
                <a:gd name="connsiteY23" fmla="*/ 171153 h 621777"/>
                <a:gd name="connsiteX24" fmla="*/ 1597940 w 3613872"/>
                <a:gd name="connsiteY24" fmla="*/ 119634 h 621777"/>
                <a:gd name="connsiteX25" fmla="*/ 1674782 w 3613872"/>
                <a:gd name="connsiteY25" fmla="*/ 102631 h 621777"/>
                <a:gd name="connsiteX26" fmla="*/ 1761007 w 3613872"/>
                <a:gd name="connsiteY26" fmla="*/ 114178 h 621777"/>
                <a:gd name="connsiteX27" fmla="*/ 1791440 w 3613872"/>
                <a:gd name="connsiteY27" fmla="*/ 123949 h 621777"/>
                <a:gd name="connsiteX28" fmla="*/ 1853193 w 3613872"/>
                <a:gd name="connsiteY28" fmla="*/ 46544 h 621777"/>
                <a:gd name="connsiteX29" fmla="*/ 890001 w 3613872"/>
                <a:gd name="connsiteY29" fmla="*/ 255537 h 621777"/>
                <a:gd name="connsiteX30" fmla="*/ 890001 w 3613872"/>
                <a:gd name="connsiteY30" fmla="*/ 346393 h 621777"/>
                <a:gd name="connsiteX31" fmla="*/ 681664 w 3613872"/>
                <a:gd name="connsiteY31" fmla="*/ 346393 h 621777"/>
                <a:gd name="connsiteX32" fmla="*/ 754195 w 3613872"/>
                <a:gd name="connsiteY32" fmla="*/ 255537 h 621777"/>
                <a:gd name="connsiteX33" fmla="*/ 890001 w 3613872"/>
                <a:gd name="connsiteY33" fmla="*/ 255537 h 621777"/>
                <a:gd name="connsiteX34" fmla="*/ 3306224 w 3613872"/>
                <a:gd name="connsiteY34" fmla="*/ 212266 h 621777"/>
                <a:gd name="connsiteX35" fmla="*/ 3292656 w 3613872"/>
                <a:gd name="connsiteY35" fmla="*/ 171280 h 621777"/>
                <a:gd name="connsiteX36" fmla="*/ 3319918 w 3613872"/>
                <a:gd name="connsiteY36" fmla="*/ 119761 h 621777"/>
                <a:gd name="connsiteX37" fmla="*/ 3396634 w 3613872"/>
                <a:gd name="connsiteY37" fmla="*/ 102757 h 621777"/>
                <a:gd name="connsiteX38" fmla="*/ 3482859 w 3613872"/>
                <a:gd name="connsiteY38" fmla="*/ 114305 h 621777"/>
                <a:gd name="connsiteX39" fmla="*/ 3574918 w 3613872"/>
                <a:gd name="connsiteY39" fmla="*/ 149835 h 621777"/>
                <a:gd name="connsiteX40" fmla="*/ 3575045 w 3613872"/>
                <a:gd name="connsiteY40" fmla="*/ 148312 h 621777"/>
                <a:gd name="connsiteX41" fmla="*/ 3575045 w 3613872"/>
                <a:gd name="connsiteY41" fmla="*/ 46797 h 621777"/>
                <a:gd name="connsiteX42" fmla="*/ 3499851 w 3613872"/>
                <a:gd name="connsiteY42" fmla="*/ 23449 h 621777"/>
                <a:gd name="connsiteX43" fmla="*/ 3402466 w 3613872"/>
                <a:gd name="connsiteY43" fmla="*/ 12790 h 621777"/>
                <a:gd name="connsiteX44" fmla="*/ 3247641 w 3613872"/>
                <a:gd name="connsiteY44" fmla="*/ 57330 h 621777"/>
                <a:gd name="connsiteX45" fmla="*/ 3193623 w 3613872"/>
                <a:gd name="connsiteY45" fmla="*/ 174579 h 621777"/>
                <a:gd name="connsiteX46" fmla="*/ 3214672 w 3613872"/>
                <a:gd name="connsiteY46" fmla="*/ 254268 h 621777"/>
                <a:gd name="connsiteX47" fmla="*/ 3271226 w 3613872"/>
                <a:gd name="connsiteY47" fmla="*/ 306295 h 621777"/>
                <a:gd name="connsiteX48" fmla="*/ 3360368 w 3613872"/>
                <a:gd name="connsiteY48" fmla="*/ 343982 h 621777"/>
                <a:gd name="connsiteX49" fmla="*/ 3443677 w 3613872"/>
                <a:gd name="connsiteY49" fmla="*/ 374944 h 621777"/>
                <a:gd name="connsiteX50" fmla="*/ 3486156 w 3613872"/>
                <a:gd name="connsiteY50" fmla="*/ 405018 h 621777"/>
                <a:gd name="connsiteX51" fmla="*/ 3500612 w 3613872"/>
                <a:gd name="connsiteY51" fmla="*/ 450445 h 621777"/>
                <a:gd name="connsiteX52" fmla="*/ 3473349 w 3613872"/>
                <a:gd name="connsiteY52" fmla="*/ 505010 h 621777"/>
                <a:gd name="connsiteX53" fmla="*/ 3397522 w 3613872"/>
                <a:gd name="connsiteY53" fmla="*/ 523155 h 621777"/>
                <a:gd name="connsiteX54" fmla="*/ 3203894 w 3613872"/>
                <a:gd name="connsiteY54" fmla="*/ 472144 h 621777"/>
                <a:gd name="connsiteX55" fmla="*/ 3203894 w 3613872"/>
                <a:gd name="connsiteY55" fmla="*/ 578735 h 621777"/>
                <a:gd name="connsiteX56" fmla="*/ 3278581 w 3613872"/>
                <a:gd name="connsiteY56" fmla="*/ 601576 h 621777"/>
                <a:gd name="connsiteX57" fmla="*/ 3382558 w 3613872"/>
                <a:gd name="connsiteY57" fmla="*/ 614011 h 621777"/>
                <a:gd name="connsiteX58" fmla="*/ 3555898 w 3613872"/>
                <a:gd name="connsiteY58" fmla="*/ 566046 h 621777"/>
                <a:gd name="connsiteX59" fmla="*/ 3607126 w 3613872"/>
                <a:gd name="connsiteY59" fmla="*/ 448034 h 621777"/>
                <a:gd name="connsiteX60" fmla="*/ 3560462 w 3613872"/>
                <a:gd name="connsiteY60" fmla="*/ 336115 h 621777"/>
                <a:gd name="connsiteX61" fmla="*/ 3414766 w 3613872"/>
                <a:gd name="connsiteY61" fmla="*/ 264674 h 621777"/>
                <a:gd name="connsiteX62" fmla="*/ 3344264 w 3613872"/>
                <a:gd name="connsiteY62" fmla="*/ 239041 h 621777"/>
                <a:gd name="connsiteX63" fmla="*/ 3306224 w 3613872"/>
                <a:gd name="connsiteY63" fmla="*/ 212266 h 621777"/>
                <a:gd name="connsiteX64" fmla="*/ 2995050 w 3613872"/>
                <a:gd name="connsiteY64" fmla="*/ 602337 h 621777"/>
                <a:gd name="connsiteX65" fmla="*/ 2716211 w 3613872"/>
                <a:gd name="connsiteY65" fmla="*/ 183715 h 621777"/>
                <a:gd name="connsiteX66" fmla="*/ 2716211 w 3613872"/>
                <a:gd name="connsiteY66" fmla="*/ 602464 h 621777"/>
                <a:gd name="connsiteX67" fmla="*/ 2620475 w 3613872"/>
                <a:gd name="connsiteY67" fmla="*/ 602464 h 621777"/>
                <a:gd name="connsiteX68" fmla="*/ 2620475 w 3613872"/>
                <a:gd name="connsiteY68" fmla="*/ 24337 h 621777"/>
                <a:gd name="connsiteX69" fmla="*/ 2717859 w 3613872"/>
                <a:gd name="connsiteY69" fmla="*/ 24337 h 621777"/>
                <a:gd name="connsiteX70" fmla="*/ 2977805 w 3613872"/>
                <a:gd name="connsiteY70" fmla="*/ 419103 h 621777"/>
                <a:gd name="connsiteX71" fmla="*/ 2977805 w 3613872"/>
                <a:gd name="connsiteY71" fmla="*/ 24337 h 621777"/>
                <a:gd name="connsiteX72" fmla="*/ 3074428 w 3613872"/>
                <a:gd name="connsiteY72" fmla="*/ 24337 h 621777"/>
                <a:gd name="connsiteX73" fmla="*/ 3074428 w 3613872"/>
                <a:gd name="connsiteY73" fmla="*/ 602464 h 621777"/>
                <a:gd name="connsiteX74" fmla="*/ 2995050 w 3613872"/>
                <a:gd name="connsiteY74" fmla="*/ 602337 h 621777"/>
                <a:gd name="connsiteX75" fmla="*/ 369984 w 3613872"/>
                <a:gd name="connsiteY75" fmla="*/ 419103 h 621777"/>
                <a:gd name="connsiteX76" fmla="*/ 110039 w 3613872"/>
                <a:gd name="connsiteY76" fmla="*/ 24337 h 621777"/>
                <a:gd name="connsiteX77" fmla="*/ 12654 w 3613872"/>
                <a:gd name="connsiteY77" fmla="*/ 24337 h 621777"/>
                <a:gd name="connsiteX78" fmla="*/ 12654 w 3613872"/>
                <a:gd name="connsiteY78" fmla="*/ 602464 h 621777"/>
                <a:gd name="connsiteX79" fmla="*/ 108390 w 3613872"/>
                <a:gd name="connsiteY79" fmla="*/ 602464 h 621777"/>
                <a:gd name="connsiteX80" fmla="*/ 108390 w 3613872"/>
                <a:gd name="connsiteY80" fmla="*/ 183715 h 621777"/>
                <a:gd name="connsiteX81" fmla="*/ 387356 w 3613872"/>
                <a:gd name="connsiteY81" fmla="*/ 602337 h 621777"/>
                <a:gd name="connsiteX82" fmla="*/ 466607 w 3613872"/>
                <a:gd name="connsiteY82" fmla="*/ 602464 h 621777"/>
                <a:gd name="connsiteX83" fmla="*/ 466607 w 3613872"/>
                <a:gd name="connsiteY83" fmla="*/ 24464 h 621777"/>
                <a:gd name="connsiteX84" fmla="*/ 370110 w 3613872"/>
                <a:gd name="connsiteY84" fmla="*/ 145774 h 621777"/>
                <a:gd name="connsiteX85" fmla="*/ 369984 w 3613872"/>
                <a:gd name="connsiteY85" fmla="*/ 144505 h 621777"/>
                <a:gd name="connsiteX86" fmla="*/ 369984 w 3613872"/>
                <a:gd name="connsiteY86" fmla="*/ 419103 h 621777"/>
                <a:gd name="connsiteX87" fmla="*/ 2093991 w 3613872"/>
                <a:gd name="connsiteY87" fmla="*/ 49970 h 621777"/>
                <a:gd name="connsiteX88" fmla="*/ 2240828 w 3613872"/>
                <a:gd name="connsiteY88" fmla="*/ 12790 h 621777"/>
                <a:gd name="connsiteX89" fmla="*/ 2387792 w 3613872"/>
                <a:gd name="connsiteY89" fmla="*/ 49970 h 621777"/>
                <a:gd name="connsiteX90" fmla="*/ 2488854 w 3613872"/>
                <a:gd name="connsiteY90" fmla="*/ 155164 h 621777"/>
                <a:gd name="connsiteX91" fmla="*/ 2525627 w 3613872"/>
                <a:gd name="connsiteY91" fmla="*/ 313401 h 621777"/>
                <a:gd name="connsiteX92" fmla="*/ 2488854 w 3613872"/>
                <a:gd name="connsiteY92" fmla="*/ 471510 h 621777"/>
                <a:gd name="connsiteX93" fmla="*/ 2387792 w 3613872"/>
                <a:gd name="connsiteY93" fmla="*/ 576832 h 621777"/>
                <a:gd name="connsiteX94" fmla="*/ 2240828 w 3613872"/>
                <a:gd name="connsiteY94" fmla="*/ 614011 h 621777"/>
                <a:gd name="connsiteX95" fmla="*/ 2240702 w 3613872"/>
                <a:gd name="connsiteY95" fmla="*/ 614011 h 621777"/>
                <a:gd name="connsiteX96" fmla="*/ 2240702 w 3613872"/>
                <a:gd name="connsiteY96" fmla="*/ 521506 h 621777"/>
                <a:gd name="connsiteX97" fmla="*/ 2240828 w 3613872"/>
                <a:gd name="connsiteY97" fmla="*/ 521506 h 621777"/>
                <a:gd name="connsiteX98" fmla="*/ 2377015 w 3613872"/>
                <a:gd name="connsiteY98" fmla="*/ 463642 h 621777"/>
                <a:gd name="connsiteX99" fmla="*/ 2424946 w 3613872"/>
                <a:gd name="connsiteY99" fmla="*/ 313401 h 621777"/>
                <a:gd name="connsiteX100" fmla="*/ 2377015 w 3613872"/>
                <a:gd name="connsiteY100" fmla="*/ 163032 h 621777"/>
                <a:gd name="connsiteX101" fmla="*/ 2240828 w 3613872"/>
                <a:gd name="connsiteY101" fmla="*/ 105295 h 621777"/>
                <a:gd name="connsiteX102" fmla="*/ 2105150 w 3613872"/>
                <a:gd name="connsiteY102" fmla="*/ 163032 h 621777"/>
                <a:gd name="connsiteX103" fmla="*/ 2057599 w 3613872"/>
                <a:gd name="connsiteY103" fmla="*/ 313401 h 621777"/>
                <a:gd name="connsiteX104" fmla="*/ 2105150 w 3613872"/>
                <a:gd name="connsiteY104" fmla="*/ 463642 h 621777"/>
                <a:gd name="connsiteX105" fmla="*/ 2240194 w 3613872"/>
                <a:gd name="connsiteY105" fmla="*/ 521506 h 621777"/>
                <a:gd name="connsiteX106" fmla="*/ 2173116 w 3613872"/>
                <a:gd name="connsiteY106" fmla="*/ 606905 h 621777"/>
                <a:gd name="connsiteX107" fmla="*/ 2093991 w 3613872"/>
                <a:gd name="connsiteY107" fmla="*/ 576832 h 621777"/>
                <a:gd name="connsiteX108" fmla="*/ 1992929 w 3613872"/>
                <a:gd name="connsiteY108" fmla="*/ 471510 h 621777"/>
                <a:gd name="connsiteX109" fmla="*/ 1956157 w 3613872"/>
                <a:gd name="connsiteY109" fmla="*/ 313401 h 621777"/>
                <a:gd name="connsiteX110" fmla="*/ 1992929 w 3613872"/>
                <a:gd name="connsiteY110" fmla="*/ 155164 h 621777"/>
                <a:gd name="connsiteX111" fmla="*/ 2093991 w 3613872"/>
                <a:gd name="connsiteY111" fmla="*/ 49970 h 621777"/>
                <a:gd name="connsiteX112" fmla="*/ 1064862 w 3613872"/>
                <a:gd name="connsiteY112" fmla="*/ 602464 h 621777"/>
                <a:gd name="connsiteX113" fmla="*/ 1408243 w 3613872"/>
                <a:gd name="connsiteY113" fmla="*/ 602464 h 621777"/>
                <a:gd name="connsiteX114" fmla="*/ 1408243 w 3613872"/>
                <a:gd name="connsiteY114" fmla="*/ 516557 h 621777"/>
                <a:gd name="connsiteX115" fmla="*/ 1228183 w 3613872"/>
                <a:gd name="connsiteY115" fmla="*/ 516557 h 621777"/>
                <a:gd name="connsiteX116" fmla="*/ 1160597 w 3613872"/>
                <a:gd name="connsiteY116" fmla="*/ 602337 h 621777"/>
                <a:gd name="connsiteX117" fmla="*/ 1160597 w 3613872"/>
                <a:gd name="connsiteY117" fmla="*/ 516557 h 621777"/>
                <a:gd name="connsiteX118" fmla="*/ 1160597 w 3613872"/>
                <a:gd name="connsiteY118" fmla="*/ 516557 h 621777"/>
                <a:gd name="connsiteX119" fmla="*/ 1160597 w 3613872"/>
                <a:gd name="connsiteY119" fmla="*/ 24337 h 621777"/>
                <a:gd name="connsiteX120" fmla="*/ 1064862 w 3613872"/>
                <a:gd name="connsiteY120" fmla="*/ 24337 h 621777"/>
                <a:gd name="connsiteX121" fmla="*/ 1064862 w 3613872"/>
                <a:gd name="connsiteY121" fmla="*/ 602464 h 621777"/>
                <a:gd name="connsiteX122" fmla="*/ 583773 w 3613872"/>
                <a:gd name="connsiteY122" fmla="*/ 24337 h 621777"/>
                <a:gd name="connsiteX123" fmla="*/ 946935 w 3613872"/>
                <a:gd name="connsiteY123" fmla="*/ 24337 h 621777"/>
                <a:gd name="connsiteX124" fmla="*/ 946935 w 3613872"/>
                <a:gd name="connsiteY124" fmla="*/ 115193 h 621777"/>
                <a:gd name="connsiteX125" fmla="*/ 681157 w 3613872"/>
                <a:gd name="connsiteY125" fmla="*/ 115193 h 621777"/>
                <a:gd name="connsiteX126" fmla="*/ 681157 w 3613872"/>
                <a:gd name="connsiteY126" fmla="*/ 511608 h 621777"/>
                <a:gd name="connsiteX127" fmla="*/ 955177 w 3613872"/>
                <a:gd name="connsiteY127" fmla="*/ 511608 h 621777"/>
                <a:gd name="connsiteX128" fmla="*/ 955177 w 3613872"/>
                <a:gd name="connsiteY128" fmla="*/ 602464 h 621777"/>
                <a:gd name="connsiteX129" fmla="*/ 583773 w 3613872"/>
                <a:gd name="connsiteY129" fmla="*/ 602464 h 621777"/>
                <a:gd name="connsiteX130" fmla="*/ 583773 w 3613872"/>
                <a:gd name="connsiteY130" fmla="*/ 24337 h 6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613872" h="621777">
                  <a:moveTo>
                    <a:pt x="1853193" y="46544"/>
                  </a:moveTo>
                  <a:cubicBezTo>
                    <a:pt x="1830749" y="37407"/>
                    <a:pt x="1805769" y="29540"/>
                    <a:pt x="1777872" y="23322"/>
                  </a:cubicBezTo>
                  <a:cubicBezTo>
                    <a:pt x="1746045" y="16216"/>
                    <a:pt x="1713583" y="12663"/>
                    <a:pt x="1680488" y="12663"/>
                  </a:cubicBezTo>
                  <a:cubicBezTo>
                    <a:pt x="1613410" y="12663"/>
                    <a:pt x="1561801" y="27510"/>
                    <a:pt x="1525789" y="57203"/>
                  </a:cubicBezTo>
                  <a:cubicBezTo>
                    <a:pt x="1489777" y="86896"/>
                    <a:pt x="1471771" y="126106"/>
                    <a:pt x="1471771" y="174452"/>
                  </a:cubicBezTo>
                  <a:cubicBezTo>
                    <a:pt x="1471771" y="206430"/>
                    <a:pt x="1478745" y="233077"/>
                    <a:pt x="1492820" y="254268"/>
                  </a:cubicBezTo>
                  <a:cubicBezTo>
                    <a:pt x="1506769" y="275460"/>
                    <a:pt x="1525662" y="292844"/>
                    <a:pt x="1549247" y="306295"/>
                  </a:cubicBezTo>
                  <a:cubicBezTo>
                    <a:pt x="1572959" y="319745"/>
                    <a:pt x="1602631" y="332308"/>
                    <a:pt x="1638390" y="343855"/>
                  </a:cubicBezTo>
                  <a:cubicBezTo>
                    <a:pt x="1675289" y="356037"/>
                    <a:pt x="1703059" y="366315"/>
                    <a:pt x="1721826" y="374817"/>
                  </a:cubicBezTo>
                  <a:cubicBezTo>
                    <a:pt x="1740466" y="383319"/>
                    <a:pt x="1754667" y="393470"/>
                    <a:pt x="1764304" y="405018"/>
                  </a:cubicBezTo>
                  <a:cubicBezTo>
                    <a:pt x="1773941" y="416565"/>
                    <a:pt x="1778760" y="431665"/>
                    <a:pt x="1778760" y="450445"/>
                  </a:cubicBezTo>
                  <a:cubicBezTo>
                    <a:pt x="1778760" y="474682"/>
                    <a:pt x="1769630" y="492828"/>
                    <a:pt x="1751497" y="504883"/>
                  </a:cubicBezTo>
                  <a:cubicBezTo>
                    <a:pt x="1733365" y="517064"/>
                    <a:pt x="1708004" y="523155"/>
                    <a:pt x="1675543" y="523155"/>
                  </a:cubicBezTo>
                  <a:cubicBezTo>
                    <a:pt x="1617847" y="523155"/>
                    <a:pt x="1553305" y="506152"/>
                    <a:pt x="1481915" y="472017"/>
                  </a:cubicBezTo>
                  <a:lnTo>
                    <a:pt x="1481915" y="578735"/>
                  </a:lnTo>
                  <a:cubicBezTo>
                    <a:pt x="1501823" y="587110"/>
                    <a:pt x="1526550" y="594724"/>
                    <a:pt x="1556729" y="601576"/>
                  </a:cubicBezTo>
                  <a:cubicBezTo>
                    <a:pt x="1592994" y="609824"/>
                    <a:pt x="1627738" y="614011"/>
                    <a:pt x="1660707" y="614011"/>
                  </a:cubicBezTo>
                  <a:cubicBezTo>
                    <a:pt x="1742114" y="614011"/>
                    <a:pt x="1799936" y="598023"/>
                    <a:pt x="1834046" y="566046"/>
                  </a:cubicBezTo>
                  <a:cubicBezTo>
                    <a:pt x="1868156" y="534195"/>
                    <a:pt x="1885147" y="494731"/>
                    <a:pt x="1885147" y="447908"/>
                  </a:cubicBezTo>
                  <a:cubicBezTo>
                    <a:pt x="1885147" y="400576"/>
                    <a:pt x="1869677" y="363270"/>
                    <a:pt x="1838611" y="335988"/>
                  </a:cubicBezTo>
                  <a:cubicBezTo>
                    <a:pt x="1807417" y="308706"/>
                    <a:pt x="1758979" y="284977"/>
                    <a:pt x="1692915" y="264547"/>
                  </a:cubicBezTo>
                  <a:cubicBezTo>
                    <a:pt x="1662102" y="254649"/>
                    <a:pt x="1638516" y="246147"/>
                    <a:pt x="1622285" y="238914"/>
                  </a:cubicBezTo>
                  <a:cubicBezTo>
                    <a:pt x="1606055" y="231808"/>
                    <a:pt x="1593501" y="222798"/>
                    <a:pt x="1584372" y="212139"/>
                  </a:cubicBezTo>
                  <a:cubicBezTo>
                    <a:pt x="1575242" y="201354"/>
                    <a:pt x="1570804" y="187776"/>
                    <a:pt x="1570804" y="171153"/>
                  </a:cubicBezTo>
                  <a:cubicBezTo>
                    <a:pt x="1570804" y="148058"/>
                    <a:pt x="1579807" y="130928"/>
                    <a:pt x="1597940" y="119634"/>
                  </a:cubicBezTo>
                  <a:cubicBezTo>
                    <a:pt x="1616199" y="108341"/>
                    <a:pt x="1641686" y="102631"/>
                    <a:pt x="1674782" y="102631"/>
                  </a:cubicBezTo>
                  <a:cubicBezTo>
                    <a:pt x="1703946" y="102631"/>
                    <a:pt x="1732604" y="106564"/>
                    <a:pt x="1761007" y="114178"/>
                  </a:cubicBezTo>
                  <a:cubicBezTo>
                    <a:pt x="1770771" y="116843"/>
                    <a:pt x="1781042" y="120269"/>
                    <a:pt x="1791440" y="123949"/>
                  </a:cubicBezTo>
                  <a:lnTo>
                    <a:pt x="1853193" y="46544"/>
                  </a:lnTo>
                  <a:moveTo>
                    <a:pt x="890001" y="255537"/>
                  </a:moveTo>
                  <a:lnTo>
                    <a:pt x="890001" y="346393"/>
                  </a:lnTo>
                  <a:lnTo>
                    <a:pt x="681664" y="346393"/>
                  </a:lnTo>
                  <a:lnTo>
                    <a:pt x="754195" y="255537"/>
                  </a:lnTo>
                  <a:lnTo>
                    <a:pt x="890001" y="255537"/>
                  </a:lnTo>
                  <a:moveTo>
                    <a:pt x="3306224" y="212266"/>
                  </a:moveTo>
                  <a:cubicBezTo>
                    <a:pt x="3297220" y="201480"/>
                    <a:pt x="3292656" y="187903"/>
                    <a:pt x="3292656" y="171280"/>
                  </a:cubicBezTo>
                  <a:cubicBezTo>
                    <a:pt x="3292656" y="148185"/>
                    <a:pt x="3301785" y="131055"/>
                    <a:pt x="3319918" y="119761"/>
                  </a:cubicBezTo>
                  <a:cubicBezTo>
                    <a:pt x="3338051" y="108468"/>
                    <a:pt x="3363665" y="102757"/>
                    <a:pt x="3396634" y="102757"/>
                  </a:cubicBezTo>
                  <a:cubicBezTo>
                    <a:pt x="3425798" y="102757"/>
                    <a:pt x="3454583" y="106691"/>
                    <a:pt x="3482859" y="114305"/>
                  </a:cubicBezTo>
                  <a:cubicBezTo>
                    <a:pt x="3511263" y="122045"/>
                    <a:pt x="3541949" y="133846"/>
                    <a:pt x="3574918" y="149835"/>
                  </a:cubicBezTo>
                  <a:lnTo>
                    <a:pt x="3575045" y="148312"/>
                  </a:lnTo>
                  <a:lnTo>
                    <a:pt x="3575045" y="46797"/>
                  </a:lnTo>
                  <a:cubicBezTo>
                    <a:pt x="3552601" y="37534"/>
                    <a:pt x="3527620" y="29794"/>
                    <a:pt x="3499851" y="23449"/>
                  </a:cubicBezTo>
                  <a:cubicBezTo>
                    <a:pt x="3467897" y="16343"/>
                    <a:pt x="3435435" y="12790"/>
                    <a:pt x="3402466" y="12790"/>
                  </a:cubicBezTo>
                  <a:cubicBezTo>
                    <a:pt x="3335261" y="12790"/>
                    <a:pt x="3283779" y="27637"/>
                    <a:pt x="3247641" y="57330"/>
                  </a:cubicBezTo>
                  <a:cubicBezTo>
                    <a:pt x="3211629" y="87150"/>
                    <a:pt x="3193623" y="126233"/>
                    <a:pt x="3193623" y="174579"/>
                  </a:cubicBezTo>
                  <a:cubicBezTo>
                    <a:pt x="3193623" y="206556"/>
                    <a:pt x="3200597" y="233077"/>
                    <a:pt x="3214672" y="254268"/>
                  </a:cubicBezTo>
                  <a:cubicBezTo>
                    <a:pt x="3228747" y="275586"/>
                    <a:pt x="3247514" y="292844"/>
                    <a:pt x="3271226" y="306295"/>
                  </a:cubicBezTo>
                  <a:cubicBezTo>
                    <a:pt x="3294811" y="319872"/>
                    <a:pt x="3324610" y="332308"/>
                    <a:pt x="3360368" y="343982"/>
                  </a:cubicBezTo>
                  <a:cubicBezTo>
                    <a:pt x="3397141" y="356037"/>
                    <a:pt x="3425037" y="366315"/>
                    <a:pt x="3443677" y="374944"/>
                  </a:cubicBezTo>
                  <a:cubicBezTo>
                    <a:pt x="3462444" y="383446"/>
                    <a:pt x="3476519" y="393470"/>
                    <a:pt x="3486156" y="405018"/>
                  </a:cubicBezTo>
                  <a:cubicBezTo>
                    <a:pt x="3495794" y="416565"/>
                    <a:pt x="3500612" y="431792"/>
                    <a:pt x="3500612" y="450445"/>
                  </a:cubicBezTo>
                  <a:cubicBezTo>
                    <a:pt x="3500612" y="474682"/>
                    <a:pt x="3491609" y="492828"/>
                    <a:pt x="3473349" y="505010"/>
                  </a:cubicBezTo>
                  <a:cubicBezTo>
                    <a:pt x="3455217" y="517064"/>
                    <a:pt x="3429983" y="523155"/>
                    <a:pt x="3397522" y="523155"/>
                  </a:cubicBezTo>
                  <a:cubicBezTo>
                    <a:pt x="3339826" y="523155"/>
                    <a:pt x="3275284" y="506152"/>
                    <a:pt x="3203894" y="472144"/>
                  </a:cubicBezTo>
                  <a:lnTo>
                    <a:pt x="3203894" y="578735"/>
                  </a:lnTo>
                  <a:cubicBezTo>
                    <a:pt x="3223802" y="587110"/>
                    <a:pt x="3248529" y="594724"/>
                    <a:pt x="3278581" y="601576"/>
                  </a:cubicBezTo>
                  <a:cubicBezTo>
                    <a:pt x="3314973" y="609824"/>
                    <a:pt x="3349590" y="614011"/>
                    <a:pt x="3382558" y="614011"/>
                  </a:cubicBezTo>
                  <a:cubicBezTo>
                    <a:pt x="3464093" y="614011"/>
                    <a:pt x="3521788" y="598023"/>
                    <a:pt x="3555898" y="566046"/>
                  </a:cubicBezTo>
                  <a:cubicBezTo>
                    <a:pt x="3590008" y="534195"/>
                    <a:pt x="3607126" y="494731"/>
                    <a:pt x="3607126" y="448034"/>
                  </a:cubicBezTo>
                  <a:cubicBezTo>
                    <a:pt x="3607126" y="400703"/>
                    <a:pt x="3591529" y="363397"/>
                    <a:pt x="3560462" y="336115"/>
                  </a:cubicBezTo>
                  <a:cubicBezTo>
                    <a:pt x="3529396" y="308833"/>
                    <a:pt x="3480830" y="284977"/>
                    <a:pt x="3414766" y="264674"/>
                  </a:cubicBezTo>
                  <a:cubicBezTo>
                    <a:pt x="3383954" y="254776"/>
                    <a:pt x="3360495" y="246147"/>
                    <a:pt x="3344264" y="239041"/>
                  </a:cubicBezTo>
                  <a:cubicBezTo>
                    <a:pt x="3328033" y="231935"/>
                    <a:pt x="3315353" y="222925"/>
                    <a:pt x="3306224" y="212266"/>
                  </a:cubicBezTo>
                  <a:moveTo>
                    <a:pt x="2995050" y="602337"/>
                  </a:moveTo>
                  <a:lnTo>
                    <a:pt x="2716211" y="183715"/>
                  </a:lnTo>
                  <a:lnTo>
                    <a:pt x="2716211" y="602464"/>
                  </a:lnTo>
                  <a:lnTo>
                    <a:pt x="2620475" y="602464"/>
                  </a:lnTo>
                  <a:lnTo>
                    <a:pt x="2620475" y="24337"/>
                  </a:lnTo>
                  <a:lnTo>
                    <a:pt x="2717859" y="24337"/>
                  </a:lnTo>
                  <a:lnTo>
                    <a:pt x="2977805" y="419103"/>
                  </a:lnTo>
                  <a:lnTo>
                    <a:pt x="2977805" y="24337"/>
                  </a:lnTo>
                  <a:lnTo>
                    <a:pt x="3074428" y="24337"/>
                  </a:lnTo>
                  <a:lnTo>
                    <a:pt x="3074428" y="602464"/>
                  </a:lnTo>
                  <a:lnTo>
                    <a:pt x="2995050" y="602337"/>
                  </a:lnTo>
                  <a:moveTo>
                    <a:pt x="369984" y="419103"/>
                  </a:moveTo>
                  <a:lnTo>
                    <a:pt x="110039" y="24337"/>
                  </a:lnTo>
                  <a:lnTo>
                    <a:pt x="12654" y="24337"/>
                  </a:lnTo>
                  <a:lnTo>
                    <a:pt x="12654" y="602464"/>
                  </a:lnTo>
                  <a:lnTo>
                    <a:pt x="108390" y="602464"/>
                  </a:lnTo>
                  <a:lnTo>
                    <a:pt x="108390" y="183715"/>
                  </a:lnTo>
                  <a:lnTo>
                    <a:pt x="387356" y="602337"/>
                  </a:lnTo>
                  <a:lnTo>
                    <a:pt x="466607" y="602464"/>
                  </a:lnTo>
                  <a:lnTo>
                    <a:pt x="466607" y="24464"/>
                  </a:lnTo>
                  <a:lnTo>
                    <a:pt x="370110" y="145774"/>
                  </a:lnTo>
                  <a:lnTo>
                    <a:pt x="369984" y="144505"/>
                  </a:lnTo>
                  <a:lnTo>
                    <a:pt x="369984" y="419103"/>
                  </a:lnTo>
                  <a:moveTo>
                    <a:pt x="2093991" y="49970"/>
                  </a:moveTo>
                  <a:cubicBezTo>
                    <a:pt x="2136850" y="25099"/>
                    <a:pt x="2185923" y="12790"/>
                    <a:pt x="2240828" y="12790"/>
                  </a:cubicBezTo>
                  <a:cubicBezTo>
                    <a:pt x="2295861" y="12790"/>
                    <a:pt x="2344807" y="25099"/>
                    <a:pt x="2387792" y="49970"/>
                  </a:cubicBezTo>
                  <a:cubicBezTo>
                    <a:pt x="2430652" y="74714"/>
                    <a:pt x="2464381" y="109863"/>
                    <a:pt x="2488854" y="155164"/>
                  </a:cubicBezTo>
                  <a:cubicBezTo>
                    <a:pt x="2513327" y="200592"/>
                    <a:pt x="2525627" y="253380"/>
                    <a:pt x="2525627" y="313401"/>
                  </a:cubicBezTo>
                  <a:cubicBezTo>
                    <a:pt x="2525627" y="373421"/>
                    <a:pt x="2513327" y="426082"/>
                    <a:pt x="2488854" y="471510"/>
                  </a:cubicBezTo>
                  <a:cubicBezTo>
                    <a:pt x="2464381" y="516938"/>
                    <a:pt x="2430652" y="552087"/>
                    <a:pt x="2387792" y="576832"/>
                  </a:cubicBezTo>
                  <a:cubicBezTo>
                    <a:pt x="2344807" y="601576"/>
                    <a:pt x="2295861" y="614011"/>
                    <a:pt x="2240828" y="614011"/>
                  </a:cubicBezTo>
                  <a:cubicBezTo>
                    <a:pt x="2240828" y="614011"/>
                    <a:pt x="2240828" y="614011"/>
                    <a:pt x="2240702" y="614011"/>
                  </a:cubicBezTo>
                  <a:lnTo>
                    <a:pt x="2240702" y="521506"/>
                  </a:lnTo>
                  <a:cubicBezTo>
                    <a:pt x="2240828" y="521506"/>
                    <a:pt x="2240828" y="521506"/>
                    <a:pt x="2240828" y="521506"/>
                  </a:cubicBezTo>
                  <a:cubicBezTo>
                    <a:pt x="2299791" y="521506"/>
                    <a:pt x="2345187" y="502218"/>
                    <a:pt x="2377015" y="463642"/>
                  </a:cubicBezTo>
                  <a:cubicBezTo>
                    <a:pt x="2408969" y="425194"/>
                    <a:pt x="2424946" y="375071"/>
                    <a:pt x="2424946" y="313401"/>
                  </a:cubicBezTo>
                  <a:cubicBezTo>
                    <a:pt x="2424946" y="251731"/>
                    <a:pt x="2408969" y="201607"/>
                    <a:pt x="2377015" y="163032"/>
                  </a:cubicBezTo>
                  <a:cubicBezTo>
                    <a:pt x="2345187" y="124583"/>
                    <a:pt x="2299791" y="105295"/>
                    <a:pt x="2240828" y="105295"/>
                  </a:cubicBezTo>
                  <a:cubicBezTo>
                    <a:pt x="2181992" y="105295"/>
                    <a:pt x="2136724" y="124583"/>
                    <a:pt x="2105150" y="163032"/>
                  </a:cubicBezTo>
                  <a:cubicBezTo>
                    <a:pt x="2073449" y="201607"/>
                    <a:pt x="2057599" y="251731"/>
                    <a:pt x="2057599" y="313401"/>
                  </a:cubicBezTo>
                  <a:cubicBezTo>
                    <a:pt x="2057599" y="375071"/>
                    <a:pt x="2073449" y="425194"/>
                    <a:pt x="2105150" y="463642"/>
                  </a:cubicBezTo>
                  <a:cubicBezTo>
                    <a:pt x="2136597" y="502091"/>
                    <a:pt x="2181738" y="521379"/>
                    <a:pt x="2240194" y="521506"/>
                  </a:cubicBezTo>
                  <a:lnTo>
                    <a:pt x="2173116" y="606905"/>
                  </a:lnTo>
                  <a:cubicBezTo>
                    <a:pt x="2144839" y="600814"/>
                    <a:pt x="2118337" y="590917"/>
                    <a:pt x="2093991" y="576832"/>
                  </a:cubicBezTo>
                  <a:cubicBezTo>
                    <a:pt x="2051005" y="552087"/>
                    <a:pt x="2017402" y="516938"/>
                    <a:pt x="1992929" y="471510"/>
                  </a:cubicBezTo>
                  <a:cubicBezTo>
                    <a:pt x="1968457" y="426082"/>
                    <a:pt x="1956157" y="373421"/>
                    <a:pt x="1956157" y="313401"/>
                  </a:cubicBezTo>
                  <a:cubicBezTo>
                    <a:pt x="1956157" y="253380"/>
                    <a:pt x="1968457" y="200592"/>
                    <a:pt x="1992929" y="155164"/>
                  </a:cubicBezTo>
                  <a:cubicBezTo>
                    <a:pt x="2017402" y="109863"/>
                    <a:pt x="2051005" y="74714"/>
                    <a:pt x="2093991" y="49970"/>
                  </a:cubicBezTo>
                  <a:moveTo>
                    <a:pt x="1064862" y="602464"/>
                  </a:moveTo>
                  <a:lnTo>
                    <a:pt x="1408243" y="602464"/>
                  </a:lnTo>
                  <a:lnTo>
                    <a:pt x="1408243" y="516557"/>
                  </a:lnTo>
                  <a:lnTo>
                    <a:pt x="1228183" y="516557"/>
                  </a:lnTo>
                  <a:lnTo>
                    <a:pt x="1160597" y="602337"/>
                  </a:lnTo>
                  <a:lnTo>
                    <a:pt x="1160597" y="516557"/>
                  </a:lnTo>
                  <a:lnTo>
                    <a:pt x="1160597" y="516557"/>
                  </a:lnTo>
                  <a:lnTo>
                    <a:pt x="1160597" y="24337"/>
                  </a:lnTo>
                  <a:lnTo>
                    <a:pt x="1064862" y="24337"/>
                  </a:lnTo>
                  <a:lnTo>
                    <a:pt x="1064862" y="602464"/>
                  </a:lnTo>
                  <a:moveTo>
                    <a:pt x="583773" y="24337"/>
                  </a:moveTo>
                  <a:lnTo>
                    <a:pt x="946935" y="24337"/>
                  </a:lnTo>
                  <a:lnTo>
                    <a:pt x="946935" y="115193"/>
                  </a:lnTo>
                  <a:lnTo>
                    <a:pt x="681157" y="115193"/>
                  </a:lnTo>
                  <a:lnTo>
                    <a:pt x="681157" y="511608"/>
                  </a:lnTo>
                  <a:lnTo>
                    <a:pt x="955177" y="511608"/>
                  </a:lnTo>
                  <a:lnTo>
                    <a:pt x="955177" y="602464"/>
                  </a:lnTo>
                  <a:lnTo>
                    <a:pt x="583773" y="602464"/>
                  </a:lnTo>
                  <a:lnTo>
                    <a:pt x="583773" y="24337"/>
                  </a:ln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392F129-09A8-46F5-AA76-1BC70807EBF2}"/>
                </a:ext>
              </a:extLst>
            </p:cNvPr>
            <p:cNvSpPr/>
            <p:nvPr/>
          </p:nvSpPr>
          <p:spPr>
            <a:xfrm>
              <a:off x="5902700" y="2979454"/>
              <a:ext cx="3588512" cy="177651"/>
            </a:xfrm>
            <a:custGeom>
              <a:avLst/>
              <a:gdLst>
                <a:gd name="connsiteX0" fmla="*/ 73646 w 3588512"/>
                <a:gd name="connsiteY0" fmla="*/ 94129 h 177650"/>
                <a:gd name="connsiteX1" fmla="*/ 92032 w 3588512"/>
                <a:gd name="connsiteY1" fmla="*/ 84231 h 177650"/>
                <a:gd name="connsiteX2" fmla="*/ 99514 w 3588512"/>
                <a:gd name="connsiteY2" fmla="*/ 64562 h 177650"/>
                <a:gd name="connsiteX3" fmla="*/ 85565 w 3588512"/>
                <a:gd name="connsiteY3" fmla="*/ 38930 h 177650"/>
                <a:gd name="connsiteX4" fmla="*/ 45369 w 3588512"/>
                <a:gd name="connsiteY4" fmla="*/ 30555 h 177650"/>
                <a:gd name="connsiteX5" fmla="*/ 12654 w 3588512"/>
                <a:gd name="connsiteY5" fmla="*/ 30555 h 177650"/>
                <a:gd name="connsiteX6" fmla="*/ 12654 w 3588512"/>
                <a:gd name="connsiteY6" fmla="*/ 165443 h 177650"/>
                <a:gd name="connsiteX7" fmla="*/ 50822 w 3588512"/>
                <a:gd name="connsiteY7" fmla="*/ 165443 h 177650"/>
                <a:gd name="connsiteX8" fmla="*/ 105473 w 3588512"/>
                <a:gd name="connsiteY8" fmla="*/ 126994 h 177650"/>
                <a:gd name="connsiteX9" fmla="*/ 96724 w 3588512"/>
                <a:gd name="connsiteY9" fmla="*/ 103899 h 177650"/>
                <a:gd name="connsiteX10" fmla="*/ 73646 w 3588512"/>
                <a:gd name="connsiteY10" fmla="*/ 94129 h 177650"/>
                <a:gd name="connsiteX11" fmla="*/ 47398 w 3588512"/>
                <a:gd name="connsiteY11" fmla="*/ 45148 h 177650"/>
                <a:gd name="connsiteX12" fmla="*/ 71871 w 3588512"/>
                <a:gd name="connsiteY12" fmla="*/ 49716 h 177650"/>
                <a:gd name="connsiteX13" fmla="*/ 79986 w 3588512"/>
                <a:gd name="connsiteY13" fmla="*/ 65958 h 177650"/>
                <a:gd name="connsiteX14" fmla="*/ 72378 w 3588512"/>
                <a:gd name="connsiteY14" fmla="*/ 82074 h 177650"/>
                <a:gd name="connsiteX15" fmla="*/ 52597 w 3588512"/>
                <a:gd name="connsiteY15" fmla="*/ 87657 h 177650"/>
                <a:gd name="connsiteX16" fmla="*/ 31674 w 3588512"/>
                <a:gd name="connsiteY16" fmla="*/ 87657 h 177650"/>
                <a:gd name="connsiteX17" fmla="*/ 31674 w 3588512"/>
                <a:gd name="connsiteY17" fmla="*/ 45148 h 177650"/>
                <a:gd name="connsiteX18" fmla="*/ 47398 w 3588512"/>
                <a:gd name="connsiteY18" fmla="*/ 45148 h 177650"/>
                <a:gd name="connsiteX19" fmla="*/ 50822 w 3588512"/>
                <a:gd name="connsiteY19" fmla="*/ 150596 h 177650"/>
                <a:gd name="connsiteX20" fmla="*/ 31674 w 3588512"/>
                <a:gd name="connsiteY20" fmla="*/ 150596 h 177650"/>
                <a:gd name="connsiteX21" fmla="*/ 31674 w 3588512"/>
                <a:gd name="connsiteY21" fmla="*/ 101996 h 177650"/>
                <a:gd name="connsiteX22" fmla="*/ 54372 w 3588512"/>
                <a:gd name="connsiteY22" fmla="*/ 101996 h 177650"/>
                <a:gd name="connsiteX23" fmla="*/ 76816 w 3588512"/>
                <a:gd name="connsiteY23" fmla="*/ 107833 h 177650"/>
                <a:gd name="connsiteX24" fmla="*/ 85439 w 3588512"/>
                <a:gd name="connsiteY24" fmla="*/ 126994 h 177650"/>
                <a:gd name="connsiteX25" fmla="*/ 76562 w 3588512"/>
                <a:gd name="connsiteY25" fmla="*/ 145647 h 177650"/>
                <a:gd name="connsiteX26" fmla="*/ 50822 w 3588512"/>
                <a:gd name="connsiteY26" fmla="*/ 150596 h 177650"/>
                <a:gd name="connsiteX27" fmla="*/ 204126 w 3588512"/>
                <a:gd name="connsiteY27" fmla="*/ 62278 h 177650"/>
                <a:gd name="connsiteX28" fmla="*/ 185739 w 3588512"/>
                <a:gd name="connsiteY28" fmla="*/ 62278 h 177650"/>
                <a:gd name="connsiteX29" fmla="*/ 185739 w 3588512"/>
                <a:gd name="connsiteY29" fmla="*/ 135876 h 177650"/>
                <a:gd name="connsiteX30" fmla="*/ 159238 w 3588512"/>
                <a:gd name="connsiteY30" fmla="*/ 153642 h 177650"/>
                <a:gd name="connsiteX31" fmla="*/ 146811 w 3588512"/>
                <a:gd name="connsiteY31" fmla="*/ 149327 h 177650"/>
                <a:gd name="connsiteX32" fmla="*/ 143007 w 3588512"/>
                <a:gd name="connsiteY32" fmla="*/ 134354 h 177650"/>
                <a:gd name="connsiteX33" fmla="*/ 143007 w 3588512"/>
                <a:gd name="connsiteY33" fmla="*/ 62278 h 177650"/>
                <a:gd name="connsiteX34" fmla="*/ 124494 w 3588512"/>
                <a:gd name="connsiteY34" fmla="*/ 62278 h 177650"/>
                <a:gd name="connsiteX35" fmla="*/ 124494 w 3588512"/>
                <a:gd name="connsiteY35" fmla="*/ 136257 h 177650"/>
                <a:gd name="connsiteX36" fmla="*/ 132356 w 3588512"/>
                <a:gd name="connsiteY36" fmla="*/ 159606 h 177650"/>
                <a:gd name="connsiteX37" fmla="*/ 154039 w 3588512"/>
                <a:gd name="connsiteY37" fmla="*/ 167727 h 177650"/>
                <a:gd name="connsiteX38" fmla="*/ 173059 w 3588512"/>
                <a:gd name="connsiteY38" fmla="*/ 163412 h 177650"/>
                <a:gd name="connsiteX39" fmla="*/ 186881 w 3588512"/>
                <a:gd name="connsiteY39" fmla="*/ 149327 h 177650"/>
                <a:gd name="connsiteX40" fmla="*/ 188275 w 3588512"/>
                <a:gd name="connsiteY40" fmla="*/ 165443 h 177650"/>
                <a:gd name="connsiteX41" fmla="*/ 204126 w 3588512"/>
                <a:gd name="connsiteY41" fmla="*/ 165443 h 177650"/>
                <a:gd name="connsiteX42" fmla="*/ 204126 w 3588512"/>
                <a:gd name="connsiteY42" fmla="*/ 62278 h 177650"/>
                <a:gd name="connsiteX43" fmla="*/ 262835 w 3588512"/>
                <a:gd name="connsiteY43" fmla="*/ 59867 h 177650"/>
                <a:gd name="connsiteX44" fmla="*/ 243308 w 3588512"/>
                <a:gd name="connsiteY44" fmla="*/ 63547 h 177650"/>
                <a:gd name="connsiteX45" fmla="*/ 229740 w 3588512"/>
                <a:gd name="connsiteY45" fmla="*/ 73699 h 177650"/>
                <a:gd name="connsiteX46" fmla="*/ 224795 w 3588512"/>
                <a:gd name="connsiteY46" fmla="*/ 88291 h 177650"/>
                <a:gd name="connsiteX47" fmla="*/ 232276 w 3588512"/>
                <a:gd name="connsiteY47" fmla="*/ 106691 h 177650"/>
                <a:gd name="connsiteX48" fmla="*/ 256622 w 3588512"/>
                <a:gd name="connsiteY48" fmla="*/ 118238 h 177650"/>
                <a:gd name="connsiteX49" fmla="*/ 272473 w 3588512"/>
                <a:gd name="connsiteY49" fmla="*/ 123441 h 177650"/>
                <a:gd name="connsiteX50" fmla="*/ 280080 w 3588512"/>
                <a:gd name="connsiteY50" fmla="*/ 129151 h 177650"/>
                <a:gd name="connsiteX51" fmla="*/ 282363 w 3588512"/>
                <a:gd name="connsiteY51" fmla="*/ 137653 h 177650"/>
                <a:gd name="connsiteX52" fmla="*/ 276150 w 3588512"/>
                <a:gd name="connsiteY52" fmla="*/ 149073 h 177650"/>
                <a:gd name="connsiteX53" fmla="*/ 259665 w 3588512"/>
                <a:gd name="connsiteY53" fmla="*/ 153261 h 177650"/>
                <a:gd name="connsiteX54" fmla="*/ 229994 w 3588512"/>
                <a:gd name="connsiteY54" fmla="*/ 143363 h 177650"/>
                <a:gd name="connsiteX55" fmla="*/ 220230 w 3588512"/>
                <a:gd name="connsiteY55" fmla="*/ 154276 h 177650"/>
                <a:gd name="connsiteX56" fmla="*/ 260046 w 3588512"/>
                <a:gd name="connsiteY56" fmla="*/ 167727 h 177650"/>
                <a:gd name="connsiteX57" fmla="*/ 289591 w 3588512"/>
                <a:gd name="connsiteY57" fmla="*/ 159732 h 177650"/>
                <a:gd name="connsiteX58" fmla="*/ 301764 w 3588512"/>
                <a:gd name="connsiteY58" fmla="*/ 136511 h 177650"/>
                <a:gd name="connsiteX59" fmla="*/ 293015 w 3588512"/>
                <a:gd name="connsiteY59" fmla="*/ 116081 h 177650"/>
                <a:gd name="connsiteX60" fmla="*/ 266639 w 3588512"/>
                <a:gd name="connsiteY60" fmla="*/ 104280 h 177650"/>
                <a:gd name="connsiteX61" fmla="*/ 248887 w 3588512"/>
                <a:gd name="connsiteY61" fmla="*/ 97428 h 177650"/>
                <a:gd name="connsiteX62" fmla="*/ 244069 w 3588512"/>
                <a:gd name="connsiteY62" fmla="*/ 87657 h 177650"/>
                <a:gd name="connsiteX63" fmla="*/ 249267 w 3588512"/>
                <a:gd name="connsiteY63" fmla="*/ 77759 h 177650"/>
                <a:gd name="connsiteX64" fmla="*/ 263469 w 3588512"/>
                <a:gd name="connsiteY64" fmla="*/ 74206 h 177650"/>
                <a:gd name="connsiteX65" fmla="*/ 277164 w 3588512"/>
                <a:gd name="connsiteY65" fmla="*/ 76364 h 177650"/>
                <a:gd name="connsiteX66" fmla="*/ 290986 w 3588512"/>
                <a:gd name="connsiteY66" fmla="*/ 82962 h 177650"/>
                <a:gd name="connsiteX67" fmla="*/ 298720 w 3588512"/>
                <a:gd name="connsiteY67" fmla="*/ 71668 h 177650"/>
                <a:gd name="connsiteX68" fmla="*/ 282363 w 3588512"/>
                <a:gd name="connsiteY68" fmla="*/ 62786 h 177650"/>
                <a:gd name="connsiteX69" fmla="*/ 262835 w 3588512"/>
                <a:gd name="connsiteY69" fmla="*/ 59867 h 177650"/>
                <a:gd name="connsiteX70" fmla="*/ 323827 w 3588512"/>
                <a:gd name="connsiteY70" fmla="*/ 165443 h 177650"/>
                <a:gd name="connsiteX71" fmla="*/ 342214 w 3588512"/>
                <a:gd name="connsiteY71" fmla="*/ 165443 h 177650"/>
                <a:gd name="connsiteX72" fmla="*/ 342214 w 3588512"/>
                <a:gd name="connsiteY72" fmla="*/ 62278 h 177650"/>
                <a:gd name="connsiteX73" fmla="*/ 323827 w 3588512"/>
                <a:gd name="connsiteY73" fmla="*/ 62278 h 177650"/>
                <a:gd name="connsiteX74" fmla="*/ 323827 w 3588512"/>
                <a:gd name="connsiteY74" fmla="*/ 165443 h 177650"/>
                <a:gd name="connsiteX75" fmla="*/ 332830 w 3588512"/>
                <a:gd name="connsiteY75" fmla="*/ 12663 h 177650"/>
                <a:gd name="connsiteX76" fmla="*/ 323574 w 3588512"/>
                <a:gd name="connsiteY76" fmla="*/ 16216 h 177650"/>
                <a:gd name="connsiteX77" fmla="*/ 320024 w 3588512"/>
                <a:gd name="connsiteY77" fmla="*/ 25099 h 177650"/>
                <a:gd name="connsiteX78" fmla="*/ 323574 w 3588512"/>
                <a:gd name="connsiteY78" fmla="*/ 33727 h 177650"/>
                <a:gd name="connsiteX79" fmla="*/ 332830 w 3588512"/>
                <a:gd name="connsiteY79" fmla="*/ 37153 h 177650"/>
                <a:gd name="connsiteX80" fmla="*/ 342214 w 3588512"/>
                <a:gd name="connsiteY80" fmla="*/ 33727 h 177650"/>
                <a:gd name="connsiteX81" fmla="*/ 345891 w 3588512"/>
                <a:gd name="connsiteY81" fmla="*/ 25099 h 177650"/>
                <a:gd name="connsiteX82" fmla="*/ 342214 w 3588512"/>
                <a:gd name="connsiteY82" fmla="*/ 16216 h 177650"/>
                <a:gd name="connsiteX83" fmla="*/ 332830 w 3588512"/>
                <a:gd name="connsiteY83" fmla="*/ 12663 h 177650"/>
                <a:gd name="connsiteX84" fmla="*/ 418042 w 3588512"/>
                <a:gd name="connsiteY84" fmla="*/ 59867 h 177650"/>
                <a:gd name="connsiteX85" fmla="*/ 399655 w 3588512"/>
                <a:gd name="connsiteY85" fmla="*/ 64562 h 177650"/>
                <a:gd name="connsiteX86" fmla="*/ 385707 w 3588512"/>
                <a:gd name="connsiteY86" fmla="*/ 77506 h 177650"/>
                <a:gd name="connsiteX87" fmla="*/ 384186 w 3588512"/>
                <a:gd name="connsiteY87" fmla="*/ 62278 h 177650"/>
                <a:gd name="connsiteX88" fmla="*/ 368335 w 3588512"/>
                <a:gd name="connsiteY88" fmla="*/ 62278 h 177650"/>
                <a:gd name="connsiteX89" fmla="*/ 368335 w 3588512"/>
                <a:gd name="connsiteY89" fmla="*/ 165443 h 177650"/>
                <a:gd name="connsiteX90" fmla="*/ 386721 w 3588512"/>
                <a:gd name="connsiteY90" fmla="*/ 165443 h 177650"/>
                <a:gd name="connsiteX91" fmla="*/ 386721 w 3588512"/>
                <a:gd name="connsiteY91" fmla="*/ 92225 h 177650"/>
                <a:gd name="connsiteX92" fmla="*/ 398768 w 3588512"/>
                <a:gd name="connsiteY92" fmla="*/ 78648 h 177650"/>
                <a:gd name="connsiteX93" fmla="*/ 413603 w 3588512"/>
                <a:gd name="connsiteY93" fmla="*/ 73953 h 177650"/>
                <a:gd name="connsiteX94" fmla="*/ 426030 w 3588512"/>
                <a:gd name="connsiteY94" fmla="*/ 78521 h 177650"/>
                <a:gd name="connsiteX95" fmla="*/ 430215 w 3588512"/>
                <a:gd name="connsiteY95" fmla="*/ 94002 h 177650"/>
                <a:gd name="connsiteX96" fmla="*/ 430215 w 3588512"/>
                <a:gd name="connsiteY96" fmla="*/ 165443 h 177650"/>
                <a:gd name="connsiteX97" fmla="*/ 448728 w 3588512"/>
                <a:gd name="connsiteY97" fmla="*/ 165443 h 177650"/>
                <a:gd name="connsiteX98" fmla="*/ 448728 w 3588512"/>
                <a:gd name="connsiteY98" fmla="*/ 91464 h 177650"/>
                <a:gd name="connsiteX99" fmla="*/ 440612 w 3588512"/>
                <a:gd name="connsiteY99" fmla="*/ 68369 h 177650"/>
                <a:gd name="connsiteX100" fmla="*/ 418042 w 3588512"/>
                <a:gd name="connsiteY100" fmla="*/ 59867 h 177650"/>
                <a:gd name="connsiteX101" fmla="*/ 557524 w 3588512"/>
                <a:gd name="connsiteY101" fmla="*/ 110752 h 177650"/>
                <a:gd name="connsiteX102" fmla="*/ 546366 w 3588512"/>
                <a:gd name="connsiteY102" fmla="*/ 73445 h 177650"/>
                <a:gd name="connsiteX103" fmla="*/ 514031 w 3588512"/>
                <a:gd name="connsiteY103" fmla="*/ 59867 h 177650"/>
                <a:gd name="connsiteX104" fmla="*/ 490700 w 3588512"/>
                <a:gd name="connsiteY104" fmla="*/ 66973 h 177650"/>
                <a:gd name="connsiteX105" fmla="*/ 475483 w 3588512"/>
                <a:gd name="connsiteY105" fmla="*/ 86388 h 177650"/>
                <a:gd name="connsiteX106" fmla="*/ 470158 w 3588512"/>
                <a:gd name="connsiteY106" fmla="*/ 114939 h 177650"/>
                <a:gd name="connsiteX107" fmla="*/ 482458 w 3588512"/>
                <a:gd name="connsiteY107" fmla="*/ 153642 h 177650"/>
                <a:gd name="connsiteX108" fmla="*/ 516821 w 3588512"/>
                <a:gd name="connsiteY108" fmla="*/ 167727 h 177650"/>
                <a:gd name="connsiteX109" fmla="*/ 553721 w 3588512"/>
                <a:gd name="connsiteY109" fmla="*/ 154910 h 177650"/>
                <a:gd name="connsiteX110" fmla="*/ 545732 w 3588512"/>
                <a:gd name="connsiteY110" fmla="*/ 144125 h 177650"/>
                <a:gd name="connsiteX111" fmla="*/ 532291 w 3588512"/>
                <a:gd name="connsiteY111" fmla="*/ 150977 h 177650"/>
                <a:gd name="connsiteX112" fmla="*/ 518342 w 3588512"/>
                <a:gd name="connsiteY112" fmla="*/ 153134 h 177650"/>
                <a:gd name="connsiteX113" fmla="*/ 498688 w 3588512"/>
                <a:gd name="connsiteY113" fmla="*/ 145013 h 177650"/>
                <a:gd name="connsiteX114" fmla="*/ 489812 w 3588512"/>
                <a:gd name="connsiteY114" fmla="*/ 120015 h 177650"/>
                <a:gd name="connsiteX115" fmla="*/ 557144 w 3588512"/>
                <a:gd name="connsiteY115" fmla="*/ 120015 h 177650"/>
                <a:gd name="connsiteX116" fmla="*/ 557524 w 3588512"/>
                <a:gd name="connsiteY116" fmla="*/ 110752 h 177650"/>
                <a:gd name="connsiteX117" fmla="*/ 539392 w 3588512"/>
                <a:gd name="connsiteY117" fmla="*/ 106691 h 177650"/>
                <a:gd name="connsiteX118" fmla="*/ 489812 w 3588512"/>
                <a:gd name="connsiteY118" fmla="*/ 106691 h 177650"/>
                <a:gd name="connsiteX119" fmla="*/ 514412 w 3588512"/>
                <a:gd name="connsiteY119" fmla="*/ 74206 h 177650"/>
                <a:gd name="connsiteX120" fmla="*/ 533179 w 3588512"/>
                <a:gd name="connsiteY120" fmla="*/ 82201 h 177650"/>
                <a:gd name="connsiteX121" fmla="*/ 539392 w 3588512"/>
                <a:gd name="connsiteY121" fmla="*/ 105549 h 177650"/>
                <a:gd name="connsiteX122" fmla="*/ 539392 w 3588512"/>
                <a:gd name="connsiteY122" fmla="*/ 106691 h 177650"/>
                <a:gd name="connsiteX123" fmla="*/ 611669 w 3588512"/>
                <a:gd name="connsiteY123" fmla="*/ 59867 h 177650"/>
                <a:gd name="connsiteX124" fmla="*/ 592142 w 3588512"/>
                <a:gd name="connsiteY124" fmla="*/ 63547 h 177650"/>
                <a:gd name="connsiteX125" fmla="*/ 578574 w 3588512"/>
                <a:gd name="connsiteY125" fmla="*/ 73699 h 177650"/>
                <a:gd name="connsiteX126" fmla="*/ 573629 w 3588512"/>
                <a:gd name="connsiteY126" fmla="*/ 88291 h 177650"/>
                <a:gd name="connsiteX127" fmla="*/ 581110 w 3588512"/>
                <a:gd name="connsiteY127" fmla="*/ 106691 h 177650"/>
                <a:gd name="connsiteX128" fmla="*/ 605456 w 3588512"/>
                <a:gd name="connsiteY128" fmla="*/ 118238 h 177650"/>
                <a:gd name="connsiteX129" fmla="*/ 621306 w 3588512"/>
                <a:gd name="connsiteY129" fmla="*/ 123441 h 177650"/>
                <a:gd name="connsiteX130" fmla="*/ 628914 w 3588512"/>
                <a:gd name="connsiteY130" fmla="*/ 129151 h 177650"/>
                <a:gd name="connsiteX131" fmla="*/ 631197 w 3588512"/>
                <a:gd name="connsiteY131" fmla="*/ 137653 h 177650"/>
                <a:gd name="connsiteX132" fmla="*/ 624983 w 3588512"/>
                <a:gd name="connsiteY132" fmla="*/ 149073 h 177650"/>
                <a:gd name="connsiteX133" fmla="*/ 608499 w 3588512"/>
                <a:gd name="connsiteY133" fmla="*/ 153261 h 177650"/>
                <a:gd name="connsiteX134" fmla="*/ 578827 w 3588512"/>
                <a:gd name="connsiteY134" fmla="*/ 143363 h 177650"/>
                <a:gd name="connsiteX135" fmla="*/ 568937 w 3588512"/>
                <a:gd name="connsiteY135" fmla="*/ 154276 h 177650"/>
                <a:gd name="connsiteX136" fmla="*/ 608880 w 3588512"/>
                <a:gd name="connsiteY136" fmla="*/ 167727 h 177650"/>
                <a:gd name="connsiteX137" fmla="*/ 638425 w 3588512"/>
                <a:gd name="connsiteY137" fmla="*/ 159732 h 177650"/>
                <a:gd name="connsiteX138" fmla="*/ 650597 w 3588512"/>
                <a:gd name="connsiteY138" fmla="*/ 136511 h 177650"/>
                <a:gd name="connsiteX139" fmla="*/ 641848 w 3588512"/>
                <a:gd name="connsiteY139" fmla="*/ 116081 h 177650"/>
                <a:gd name="connsiteX140" fmla="*/ 615473 w 3588512"/>
                <a:gd name="connsiteY140" fmla="*/ 104280 h 177650"/>
                <a:gd name="connsiteX141" fmla="*/ 597721 w 3588512"/>
                <a:gd name="connsiteY141" fmla="*/ 97428 h 177650"/>
                <a:gd name="connsiteX142" fmla="*/ 592902 w 3588512"/>
                <a:gd name="connsiteY142" fmla="*/ 87657 h 177650"/>
                <a:gd name="connsiteX143" fmla="*/ 598101 w 3588512"/>
                <a:gd name="connsiteY143" fmla="*/ 77759 h 177650"/>
                <a:gd name="connsiteX144" fmla="*/ 612303 w 3588512"/>
                <a:gd name="connsiteY144" fmla="*/ 74206 h 177650"/>
                <a:gd name="connsiteX145" fmla="*/ 625998 w 3588512"/>
                <a:gd name="connsiteY145" fmla="*/ 76364 h 177650"/>
                <a:gd name="connsiteX146" fmla="*/ 639820 w 3588512"/>
                <a:gd name="connsiteY146" fmla="*/ 82962 h 177650"/>
                <a:gd name="connsiteX147" fmla="*/ 647554 w 3588512"/>
                <a:gd name="connsiteY147" fmla="*/ 71668 h 177650"/>
                <a:gd name="connsiteX148" fmla="*/ 631197 w 3588512"/>
                <a:gd name="connsiteY148" fmla="*/ 62786 h 177650"/>
                <a:gd name="connsiteX149" fmla="*/ 611669 w 3588512"/>
                <a:gd name="connsiteY149" fmla="*/ 59867 h 177650"/>
                <a:gd name="connsiteX150" fmla="*/ 703347 w 3588512"/>
                <a:gd name="connsiteY150" fmla="*/ 59867 h 177650"/>
                <a:gd name="connsiteX151" fmla="*/ 683820 w 3588512"/>
                <a:gd name="connsiteY151" fmla="*/ 63547 h 177650"/>
                <a:gd name="connsiteX152" fmla="*/ 670125 w 3588512"/>
                <a:gd name="connsiteY152" fmla="*/ 73699 h 177650"/>
                <a:gd name="connsiteX153" fmla="*/ 665180 w 3588512"/>
                <a:gd name="connsiteY153" fmla="*/ 88291 h 177650"/>
                <a:gd name="connsiteX154" fmla="*/ 672788 w 3588512"/>
                <a:gd name="connsiteY154" fmla="*/ 106691 h 177650"/>
                <a:gd name="connsiteX155" fmla="*/ 697134 w 3588512"/>
                <a:gd name="connsiteY155" fmla="*/ 118238 h 177650"/>
                <a:gd name="connsiteX156" fmla="*/ 712984 w 3588512"/>
                <a:gd name="connsiteY156" fmla="*/ 123441 h 177650"/>
                <a:gd name="connsiteX157" fmla="*/ 720593 w 3588512"/>
                <a:gd name="connsiteY157" fmla="*/ 129151 h 177650"/>
                <a:gd name="connsiteX158" fmla="*/ 722748 w 3588512"/>
                <a:gd name="connsiteY158" fmla="*/ 137653 h 177650"/>
                <a:gd name="connsiteX159" fmla="*/ 716662 w 3588512"/>
                <a:gd name="connsiteY159" fmla="*/ 149073 h 177650"/>
                <a:gd name="connsiteX160" fmla="*/ 700051 w 3588512"/>
                <a:gd name="connsiteY160" fmla="*/ 153261 h 177650"/>
                <a:gd name="connsiteX161" fmla="*/ 670379 w 3588512"/>
                <a:gd name="connsiteY161" fmla="*/ 143363 h 177650"/>
                <a:gd name="connsiteX162" fmla="*/ 660615 w 3588512"/>
                <a:gd name="connsiteY162" fmla="*/ 154276 h 177650"/>
                <a:gd name="connsiteX163" fmla="*/ 700558 w 3588512"/>
                <a:gd name="connsiteY163" fmla="*/ 167727 h 177650"/>
                <a:gd name="connsiteX164" fmla="*/ 730103 w 3588512"/>
                <a:gd name="connsiteY164" fmla="*/ 159732 h 177650"/>
                <a:gd name="connsiteX165" fmla="*/ 742276 w 3588512"/>
                <a:gd name="connsiteY165" fmla="*/ 136511 h 177650"/>
                <a:gd name="connsiteX166" fmla="*/ 733526 w 3588512"/>
                <a:gd name="connsiteY166" fmla="*/ 116081 h 177650"/>
                <a:gd name="connsiteX167" fmla="*/ 707152 w 3588512"/>
                <a:gd name="connsiteY167" fmla="*/ 104280 h 177650"/>
                <a:gd name="connsiteX168" fmla="*/ 689399 w 3588512"/>
                <a:gd name="connsiteY168" fmla="*/ 97428 h 177650"/>
                <a:gd name="connsiteX169" fmla="*/ 684454 w 3588512"/>
                <a:gd name="connsiteY169" fmla="*/ 87657 h 177650"/>
                <a:gd name="connsiteX170" fmla="*/ 689653 w 3588512"/>
                <a:gd name="connsiteY170" fmla="*/ 77759 h 177650"/>
                <a:gd name="connsiteX171" fmla="*/ 703982 w 3588512"/>
                <a:gd name="connsiteY171" fmla="*/ 74206 h 177650"/>
                <a:gd name="connsiteX172" fmla="*/ 717676 w 3588512"/>
                <a:gd name="connsiteY172" fmla="*/ 76364 h 177650"/>
                <a:gd name="connsiteX173" fmla="*/ 731371 w 3588512"/>
                <a:gd name="connsiteY173" fmla="*/ 82962 h 177650"/>
                <a:gd name="connsiteX174" fmla="*/ 739233 w 3588512"/>
                <a:gd name="connsiteY174" fmla="*/ 71668 h 177650"/>
                <a:gd name="connsiteX175" fmla="*/ 722748 w 3588512"/>
                <a:gd name="connsiteY175" fmla="*/ 62786 h 177650"/>
                <a:gd name="connsiteX176" fmla="*/ 703347 w 3588512"/>
                <a:gd name="connsiteY176" fmla="*/ 59867 h 177650"/>
                <a:gd name="connsiteX177" fmla="*/ 822415 w 3588512"/>
                <a:gd name="connsiteY177" fmla="*/ 30555 h 177650"/>
                <a:gd name="connsiteX178" fmla="*/ 822415 w 3588512"/>
                <a:gd name="connsiteY178" fmla="*/ 165443 h 177650"/>
                <a:gd name="connsiteX179" fmla="*/ 895960 w 3588512"/>
                <a:gd name="connsiteY179" fmla="*/ 165443 h 177650"/>
                <a:gd name="connsiteX180" fmla="*/ 898243 w 3588512"/>
                <a:gd name="connsiteY180" fmla="*/ 149200 h 177650"/>
                <a:gd name="connsiteX181" fmla="*/ 841436 w 3588512"/>
                <a:gd name="connsiteY181" fmla="*/ 149200 h 177650"/>
                <a:gd name="connsiteX182" fmla="*/ 841436 w 3588512"/>
                <a:gd name="connsiteY182" fmla="*/ 30555 h 177650"/>
                <a:gd name="connsiteX183" fmla="*/ 822415 w 3588512"/>
                <a:gd name="connsiteY183" fmla="*/ 30555 h 177650"/>
                <a:gd name="connsiteX184" fmla="*/ 990429 w 3588512"/>
                <a:gd name="connsiteY184" fmla="*/ 141333 h 177650"/>
                <a:gd name="connsiteX185" fmla="*/ 990429 w 3588512"/>
                <a:gd name="connsiteY185" fmla="*/ 94129 h 177650"/>
                <a:gd name="connsiteX186" fmla="*/ 981172 w 3588512"/>
                <a:gd name="connsiteY186" fmla="*/ 68750 h 177650"/>
                <a:gd name="connsiteX187" fmla="*/ 953275 w 3588512"/>
                <a:gd name="connsiteY187" fmla="*/ 59867 h 177650"/>
                <a:gd name="connsiteX188" fmla="*/ 916883 w 3588512"/>
                <a:gd name="connsiteY188" fmla="*/ 66973 h 177650"/>
                <a:gd name="connsiteX189" fmla="*/ 921448 w 3588512"/>
                <a:gd name="connsiteY189" fmla="*/ 80043 h 177650"/>
                <a:gd name="connsiteX190" fmla="*/ 949852 w 3588512"/>
                <a:gd name="connsiteY190" fmla="*/ 74587 h 177650"/>
                <a:gd name="connsiteX191" fmla="*/ 966590 w 3588512"/>
                <a:gd name="connsiteY191" fmla="*/ 79282 h 177650"/>
                <a:gd name="connsiteX192" fmla="*/ 971915 w 3588512"/>
                <a:gd name="connsiteY192" fmla="*/ 94890 h 177650"/>
                <a:gd name="connsiteX193" fmla="*/ 971915 w 3588512"/>
                <a:gd name="connsiteY193" fmla="*/ 102630 h 177650"/>
                <a:gd name="connsiteX194" fmla="*/ 955684 w 3588512"/>
                <a:gd name="connsiteY194" fmla="*/ 102630 h 177650"/>
                <a:gd name="connsiteX195" fmla="*/ 921321 w 3588512"/>
                <a:gd name="connsiteY195" fmla="*/ 111386 h 177650"/>
                <a:gd name="connsiteX196" fmla="*/ 909148 w 3588512"/>
                <a:gd name="connsiteY196" fmla="*/ 136638 h 177650"/>
                <a:gd name="connsiteX197" fmla="*/ 918278 w 3588512"/>
                <a:gd name="connsiteY197" fmla="*/ 159225 h 177650"/>
                <a:gd name="connsiteX198" fmla="*/ 942878 w 3588512"/>
                <a:gd name="connsiteY198" fmla="*/ 167727 h 177650"/>
                <a:gd name="connsiteX199" fmla="*/ 974324 w 3588512"/>
                <a:gd name="connsiteY199" fmla="*/ 152373 h 177650"/>
                <a:gd name="connsiteX200" fmla="*/ 981806 w 3588512"/>
                <a:gd name="connsiteY200" fmla="*/ 163285 h 177650"/>
                <a:gd name="connsiteX201" fmla="*/ 994993 w 3588512"/>
                <a:gd name="connsiteY201" fmla="*/ 167727 h 177650"/>
                <a:gd name="connsiteX202" fmla="*/ 999178 w 3588512"/>
                <a:gd name="connsiteY202" fmla="*/ 155291 h 177650"/>
                <a:gd name="connsiteX203" fmla="*/ 992584 w 3588512"/>
                <a:gd name="connsiteY203" fmla="*/ 150596 h 177650"/>
                <a:gd name="connsiteX204" fmla="*/ 990429 w 3588512"/>
                <a:gd name="connsiteY204" fmla="*/ 141333 h 177650"/>
                <a:gd name="connsiteX205" fmla="*/ 947062 w 3588512"/>
                <a:gd name="connsiteY205" fmla="*/ 154276 h 177650"/>
                <a:gd name="connsiteX206" fmla="*/ 933494 w 3588512"/>
                <a:gd name="connsiteY206" fmla="*/ 149581 h 177650"/>
                <a:gd name="connsiteX207" fmla="*/ 928802 w 3588512"/>
                <a:gd name="connsiteY207" fmla="*/ 135623 h 177650"/>
                <a:gd name="connsiteX208" fmla="*/ 958094 w 3588512"/>
                <a:gd name="connsiteY208" fmla="*/ 114558 h 177650"/>
                <a:gd name="connsiteX209" fmla="*/ 971915 w 3588512"/>
                <a:gd name="connsiteY209" fmla="*/ 114558 h 177650"/>
                <a:gd name="connsiteX210" fmla="*/ 971915 w 3588512"/>
                <a:gd name="connsiteY210" fmla="*/ 138161 h 177650"/>
                <a:gd name="connsiteX211" fmla="*/ 947062 w 3588512"/>
                <a:gd name="connsiteY211" fmla="*/ 154276 h 177650"/>
                <a:gd name="connsiteX212" fmla="*/ 1126361 w 3588512"/>
                <a:gd name="connsiteY212" fmla="*/ 62278 h 177650"/>
                <a:gd name="connsiteX213" fmla="*/ 1107087 w 3588512"/>
                <a:gd name="connsiteY213" fmla="*/ 152880 h 177650"/>
                <a:gd name="connsiteX214" fmla="*/ 1087179 w 3588512"/>
                <a:gd name="connsiteY214" fmla="*/ 62278 h 177650"/>
                <a:gd name="connsiteX215" fmla="*/ 1066637 w 3588512"/>
                <a:gd name="connsiteY215" fmla="*/ 62278 h 177650"/>
                <a:gd name="connsiteX216" fmla="*/ 1045714 w 3588512"/>
                <a:gd name="connsiteY216" fmla="*/ 152880 h 177650"/>
                <a:gd name="connsiteX217" fmla="*/ 1026694 w 3588512"/>
                <a:gd name="connsiteY217" fmla="*/ 62278 h 177650"/>
                <a:gd name="connsiteX218" fmla="*/ 1008308 w 3588512"/>
                <a:gd name="connsiteY218" fmla="*/ 62278 h 177650"/>
                <a:gd name="connsiteX219" fmla="*/ 1032907 w 3588512"/>
                <a:gd name="connsiteY219" fmla="*/ 165443 h 177650"/>
                <a:gd name="connsiteX220" fmla="*/ 1057380 w 3588512"/>
                <a:gd name="connsiteY220" fmla="*/ 165443 h 177650"/>
                <a:gd name="connsiteX221" fmla="*/ 1076401 w 3588512"/>
                <a:gd name="connsiteY221" fmla="*/ 78521 h 177650"/>
                <a:gd name="connsiteX222" fmla="*/ 1094914 w 3588512"/>
                <a:gd name="connsiteY222" fmla="*/ 165443 h 177650"/>
                <a:gd name="connsiteX223" fmla="*/ 1119894 w 3588512"/>
                <a:gd name="connsiteY223" fmla="*/ 165443 h 177650"/>
                <a:gd name="connsiteX224" fmla="*/ 1143986 w 3588512"/>
                <a:gd name="connsiteY224" fmla="*/ 62278 h 177650"/>
                <a:gd name="connsiteX225" fmla="*/ 1126361 w 3588512"/>
                <a:gd name="connsiteY225" fmla="*/ 62278 h 177650"/>
                <a:gd name="connsiteX226" fmla="*/ 1384785 w 3588512"/>
                <a:gd name="connsiteY226" fmla="*/ 30555 h 177650"/>
                <a:gd name="connsiteX227" fmla="*/ 1348392 w 3588512"/>
                <a:gd name="connsiteY227" fmla="*/ 30555 h 177650"/>
                <a:gd name="connsiteX228" fmla="*/ 1348392 w 3588512"/>
                <a:gd name="connsiteY228" fmla="*/ 165443 h 177650"/>
                <a:gd name="connsiteX229" fmla="*/ 1367539 w 3588512"/>
                <a:gd name="connsiteY229" fmla="*/ 165443 h 177650"/>
                <a:gd name="connsiteX230" fmla="*/ 1367539 w 3588512"/>
                <a:gd name="connsiteY230" fmla="*/ 115954 h 177650"/>
                <a:gd name="connsiteX231" fmla="*/ 1384911 w 3588512"/>
                <a:gd name="connsiteY231" fmla="*/ 115954 h 177650"/>
                <a:gd name="connsiteX232" fmla="*/ 1423840 w 3588512"/>
                <a:gd name="connsiteY232" fmla="*/ 105168 h 177650"/>
                <a:gd name="connsiteX233" fmla="*/ 1438422 w 3588512"/>
                <a:gd name="connsiteY233" fmla="*/ 72176 h 177650"/>
                <a:gd name="connsiteX234" fmla="*/ 1424473 w 3588512"/>
                <a:gd name="connsiteY234" fmla="*/ 40960 h 177650"/>
                <a:gd name="connsiteX235" fmla="*/ 1384785 w 3588512"/>
                <a:gd name="connsiteY235" fmla="*/ 30555 h 177650"/>
                <a:gd name="connsiteX236" fmla="*/ 1384150 w 3588512"/>
                <a:gd name="connsiteY236" fmla="*/ 101235 h 177650"/>
                <a:gd name="connsiteX237" fmla="*/ 1367539 w 3588512"/>
                <a:gd name="connsiteY237" fmla="*/ 101235 h 177650"/>
                <a:gd name="connsiteX238" fmla="*/ 1367539 w 3588512"/>
                <a:gd name="connsiteY238" fmla="*/ 45021 h 177650"/>
                <a:gd name="connsiteX239" fmla="*/ 1384531 w 3588512"/>
                <a:gd name="connsiteY239" fmla="*/ 45021 h 177650"/>
                <a:gd name="connsiteX240" fmla="*/ 1409511 w 3588512"/>
                <a:gd name="connsiteY240" fmla="*/ 51492 h 177650"/>
                <a:gd name="connsiteX241" fmla="*/ 1418260 w 3588512"/>
                <a:gd name="connsiteY241" fmla="*/ 72430 h 177650"/>
                <a:gd name="connsiteX242" fmla="*/ 1409511 w 3588512"/>
                <a:gd name="connsiteY242" fmla="*/ 94890 h 177650"/>
                <a:gd name="connsiteX243" fmla="*/ 1384150 w 3588512"/>
                <a:gd name="connsiteY243" fmla="*/ 101235 h 177650"/>
                <a:gd name="connsiteX244" fmla="*/ 1533651 w 3588512"/>
                <a:gd name="connsiteY244" fmla="*/ 110752 h 177650"/>
                <a:gd name="connsiteX245" fmla="*/ 1522492 w 3588512"/>
                <a:gd name="connsiteY245" fmla="*/ 73445 h 177650"/>
                <a:gd name="connsiteX246" fmla="*/ 1490157 w 3588512"/>
                <a:gd name="connsiteY246" fmla="*/ 59867 h 177650"/>
                <a:gd name="connsiteX247" fmla="*/ 1466826 w 3588512"/>
                <a:gd name="connsiteY247" fmla="*/ 66973 h 177650"/>
                <a:gd name="connsiteX248" fmla="*/ 1451609 w 3588512"/>
                <a:gd name="connsiteY248" fmla="*/ 86388 h 177650"/>
                <a:gd name="connsiteX249" fmla="*/ 1446283 w 3588512"/>
                <a:gd name="connsiteY249" fmla="*/ 114939 h 177650"/>
                <a:gd name="connsiteX250" fmla="*/ 1458583 w 3588512"/>
                <a:gd name="connsiteY250" fmla="*/ 153642 h 177650"/>
                <a:gd name="connsiteX251" fmla="*/ 1492947 w 3588512"/>
                <a:gd name="connsiteY251" fmla="*/ 167727 h 177650"/>
                <a:gd name="connsiteX252" fmla="*/ 1529846 w 3588512"/>
                <a:gd name="connsiteY252" fmla="*/ 154910 h 177650"/>
                <a:gd name="connsiteX253" fmla="*/ 1521858 w 3588512"/>
                <a:gd name="connsiteY253" fmla="*/ 144125 h 177650"/>
                <a:gd name="connsiteX254" fmla="*/ 1508417 w 3588512"/>
                <a:gd name="connsiteY254" fmla="*/ 150977 h 177650"/>
                <a:gd name="connsiteX255" fmla="*/ 1494342 w 3588512"/>
                <a:gd name="connsiteY255" fmla="*/ 153134 h 177650"/>
                <a:gd name="connsiteX256" fmla="*/ 1474814 w 3588512"/>
                <a:gd name="connsiteY256" fmla="*/ 145013 h 177650"/>
                <a:gd name="connsiteX257" fmla="*/ 1465938 w 3588512"/>
                <a:gd name="connsiteY257" fmla="*/ 120015 h 177650"/>
                <a:gd name="connsiteX258" fmla="*/ 1533270 w 3588512"/>
                <a:gd name="connsiteY258" fmla="*/ 120015 h 177650"/>
                <a:gd name="connsiteX259" fmla="*/ 1533651 w 3588512"/>
                <a:gd name="connsiteY259" fmla="*/ 110752 h 177650"/>
                <a:gd name="connsiteX260" fmla="*/ 1515391 w 3588512"/>
                <a:gd name="connsiteY260" fmla="*/ 106691 h 177650"/>
                <a:gd name="connsiteX261" fmla="*/ 1465938 w 3588512"/>
                <a:gd name="connsiteY261" fmla="*/ 106691 h 177650"/>
                <a:gd name="connsiteX262" fmla="*/ 1490538 w 3588512"/>
                <a:gd name="connsiteY262" fmla="*/ 74206 h 177650"/>
                <a:gd name="connsiteX263" fmla="*/ 1509178 w 3588512"/>
                <a:gd name="connsiteY263" fmla="*/ 82201 h 177650"/>
                <a:gd name="connsiteX264" fmla="*/ 1515391 w 3588512"/>
                <a:gd name="connsiteY264" fmla="*/ 105549 h 177650"/>
                <a:gd name="connsiteX265" fmla="*/ 1515391 w 3588512"/>
                <a:gd name="connsiteY265" fmla="*/ 106691 h 177650"/>
                <a:gd name="connsiteX266" fmla="*/ 1601110 w 3588512"/>
                <a:gd name="connsiteY266" fmla="*/ 59867 h 177650"/>
                <a:gd name="connsiteX267" fmla="*/ 1584245 w 3588512"/>
                <a:gd name="connsiteY267" fmla="*/ 65704 h 177650"/>
                <a:gd name="connsiteX268" fmla="*/ 1572833 w 3588512"/>
                <a:gd name="connsiteY268" fmla="*/ 83216 h 177650"/>
                <a:gd name="connsiteX269" fmla="*/ 1570931 w 3588512"/>
                <a:gd name="connsiteY269" fmla="*/ 62278 h 177650"/>
                <a:gd name="connsiteX270" fmla="*/ 1555207 w 3588512"/>
                <a:gd name="connsiteY270" fmla="*/ 62278 h 177650"/>
                <a:gd name="connsiteX271" fmla="*/ 1555207 w 3588512"/>
                <a:gd name="connsiteY271" fmla="*/ 165443 h 177650"/>
                <a:gd name="connsiteX272" fmla="*/ 1573593 w 3588512"/>
                <a:gd name="connsiteY272" fmla="*/ 165443 h 177650"/>
                <a:gd name="connsiteX273" fmla="*/ 1573593 w 3588512"/>
                <a:gd name="connsiteY273" fmla="*/ 106437 h 177650"/>
                <a:gd name="connsiteX274" fmla="*/ 1582977 w 3588512"/>
                <a:gd name="connsiteY274" fmla="*/ 84612 h 177650"/>
                <a:gd name="connsiteX275" fmla="*/ 1598827 w 3588512"/>
                <a:gd name="connsiteY275" fmla="*/ 77506 h 177650"/>
                <a:gd name="connsiteX276" fmla="*/ 1608084 w 3588512"/>
                <a:gd name="connsiteY276" fmla="*/ 78648 h 177650"/>
                <a:gd name="connsiteX277" fmla="*/ 1611507 w 3588512"/>
                <a:gd name="connsiteY277" fmla="*/ 61009 h 177650"/>
                <a:gd name="connsiteX278" fmla="*/ 1601110 w 3588512"/>
                <a:gd name="connsiteY278" fmla="*/ 59867 h 177650"/>
                <a:gd name="connsiteX279" fmla="*/ 1658171 w 3588512"/>
                <a:gd name="connsiteY279" fmla="*/ 59867 h 177650"/>
                <a:gd name="connsiteX280" fmla="*/ 1638643 w 3588512"/>
                <a:gd name="connsiteY280" fmla="*/ 63547 h 177650"/>
                <a:gd name="connsiteX281" fmla="*/ 1624948 w 3588512"/>
                <a:gd name="connsiteY281" fmla="*/ 73699 h 177650"/>
                <a:gd name="connsiteX282" fmla="*/ 1620130 w 3588512"/>
                <a:gd name="connsiteY282" fmla="*/ 88291 h 177650"/>
                <a:gd name="connsiteX283" fmla="*/ 1627611 w 3588512"/>
                <a:gd name="connsiteY283" fmla="*/ 106691 h 177650"/>
                <a:gd name="connsiteX284" fmla="*/ 1651957 w 3588512"/>
                <a:gd name="connsiteY284" fmla="*/ 118238 h 177650"/>
                <a:gd name="connsiteX285" fmla="*/ 1667808 w 3588512"/>
                <a:gd name="connsiteY285" fmla="*/ 123441 h 177650"/>
                <a:gd name="connsiteX286" fmla="*/ 1675416 w 3588512"/>
                <a:gd name="connsiteY286" fmla="*/ 129151 h 177650"/>
                <a:gd name="connsiteX287" fmla="*/ 1677698 w 3588512"/>
                <a:gd name="connsiteY287" fmla="*/ 137653 h 177650"/>
                <a:gd name="connsiteX288" fmla="*/ 1671485 w 3588512"/>
                <a:gd name="connsiteY288" fmla="*/ 149073 h 177650"/>
                <a:gd name="connsiteX289" fmla="*/ 1655001 w 3588512"/>
                <a:gd name="connsiteY289" fmla="*/ 153261 h 177650"/>
                <a:gd name="connsiteX290" fmla="*/ 1625329 w 3588512"/>
                <a:gd name="connsiteY290" fmla="*/ 143363 h 177650"/>
                <a:gd name="connsiteX291" fmla="*/ 1615438 w 3588512"/>
                <a:gd name="connsiteY291" fmla="*/ 154276 h 177650"/>
                <a:gd name="connsiteX292" fmla="*/ 1655381 w 3588512"/>
                <a:gd name="connsiteY292" fmla="*/ 167727 h 177650"/>
                <a:gd name="connsiteX293" fmla="*/ 1684926 w 3588512"/>
                <a:gd name="connsiteY293" fmla="*/ 159732 h 177650"/>
                <a:gd name="connsiteX294" fmla="*/ 1697099 w 3588512"/>
                <a:gd name="connsiteY294" fmla="*/ 136511 h 177650"/>
                <a:gd name="connsiteX295" fmla="*/ 1688349 w 3588512"/>
                <a:gd name="connsiteY295" fmla="*/ 116081 h 177650"/>
                <a:gd name="connsiteX296" fmla="*/ 1661975 w 3588512"/>
                <a:gd name="connsiteY296" fmla="*/ 104280 h 177650"/>
                <a:gd name="connsiteX297" fmla="*/ 1644222 w 3588512"/>
                <a:gd name="connsiteY297" fmla="*/ 97428 h 177650"/>
                <a:gd name="connsiteX298" fmla="*/ 1639404 w 3588512"/>
                <a:gd name="connsiteY298" fmla="*/ 87657 h 177650"/>
                <a:gd name="connsiteX299" fmla="*/ 1644603 w 3588512"/>
                <a:gd name="connsiteY299" fmla="*/ 77759 h 177650"/>
                <a:gd name="connsiteX300" fmla="*/ 1658805 w 3588512"/>
                <a:gd name="connsiteY300" fmla="*/ 74206 h 177650"/>
                <a:gd name="connsiteX301" fmla="*/ 1672499 w 3588512"/>
                <a:gd name="connsiteY301" fmla="*/ 76364 h 177650"/>
                <a:gd name="connsiteX302" fmla="*/ 1686194 w 3588512"/>
                <a:gd name="connsiteY302" fmla="*/ 82962 h 177650"/>
                <a:gd name="connsiteX303" fmla="*/ 1694056 w 3588512"/>
                <a:gd name="connsiteY303" fmla="*/ 71668 h 177650"/>
                <a:gd name="connsiteX304" fmla="*/ 1677698 w 3588512"/>
                <a:gd name="connsiteY304" fmla="*/ 62786 h 177650"/>
                <a:gd name="connsiteX305" fmla="*/ 1658171 w 3588512"/>
                <a:gd name="connsiteY305" fmla="*/ 59867 h 177650"/>
                <a:gd name="connsiteX306" fmla="*/ 1758852 w 3588512"/>
                <a:gd name="connsiteY306" fmla="*/ 59867 h 177650"/>
                <a:gd name="connsiteX307" fmla="*/ 1733365 w 3588512"/>
                <a:gd name="connsiteY307" fmla="*/ 66593 h 177650"/>
                <a:gd name="connsiteX308" fmla="*/ 1717134 w 3588512"/>
                <a:gd name="connsiteY308" fmla="*/ 85627 h 177650"/>
                <a:gd name="connsiteX309" fmla="*/ 1711555 w 3588512"/>
                <a:gd name="connsiteY309" fmla="*/ 113924 h 177650"/>
                <a:gd name="connsiteX310" fmla="*/ 1723981 w 3588512"/>
                <a:gd name="connsiteY310" fmla="*/ 153261 h 177650"/>
                <a:gd name="connsiteX311" fmla="*/ 1758598 w 3588512"/>
                <a:gd name="connsiteY311" fmla="*/ 167727 h 177650"/>
                <a:gd name="connsiteX312" fmla="*/ 1783832 w 3588512"/>
                <a:gd name="connsiteY312" fmla="*/ 161001 h 177650"/>
                <a:gd name="connsiteX313" fmla="*/ 1800063 w 3588512"/>
                <a:gd name="connsiteY313" fmla="*/ 142094 h 177650"/>
                <a:gd name="connsiteX314" fmla="*/ 1805769 w 3588512"/>
                <a:gd name="connsiteY314" fmla="*/ 113797 h 177650"/>
                <a:gd name="connsiteX315" fmla="*/ 1793469 w 3588512"/>
                <a:gd name="connsiteY315" fmla="*/ 74333 h 177650"/>
                <a:gd name="connsiteX316" fmla="*/ 1758852 w 3588512"/>
                <a:gd name="connsiteY316" fmla="*/ 59867 h 177650"/>
                <a:gd name="connsiteX317" fmla="*/ 1758852 w 3588512"/>
                <a:gd name="connsiteY317" fmla="*/ 74333 h 177650"/>
                <a:gd name="connsiteX318" fmla="*/ 1785861 w 3588512"/>
                <a:gd name="connsiteY318" fmla="*/ 113797 h 177650"/>
                <a:gd name="connsiteX319" fmla="*/ 1758598 w 3588512"/>
                <a:gd name="connsiteY319" fmla="*/ 153261 h 177650"/>
                <a:gd name="connsiteX320" fmla="*/ 1731336 w 3588512"/>
                <a:gd name="connsiteY320" fmla="*/ 113924 h 177650"/>
                <a:gd name="connsiteX321" fmla="*/ 1758852 w 3588512"/>
                <a:gd name="connsiteY321" fmla="*/ 74333 h 177650"/>
                <a:gd name="connsiteX322" fmla="*/ 1873862 w 3588512"/>
                <a:gd name="connsiteY322" fmla="*/ 59867 h 177650"/>
                <a:gd name="connsiteX323" fmla="*/ 1855602 w 3588512"/>
                <a:gd name="connsiteY323" fmla="*/ 64562 h 177650"/>
                <a:gd name="connsiteX324" fmla="*/ 1841654 w 3588512"/>
                <a:gd name="connsiteY324" fmla="*/ 77506 h 177650"/>
                <a:gd name="connsiteX325" fmla="*/ 1840006 w 3588512"/>
                <a:gd name="connsiteY325" fmla="*/ 62278 h 177650"/>
                <a:gd name="connsiteX326" fmla="*/ 1824155 w 3588512"/>
                <a:gd name="connsiteY326" fmla="*/ 62278 h 177650"/>
                <a:gd name="connsiteX327" fmla="*/ 1824155 w 3588512"/>
                <a:gd name="connsiteY327" fmla="*/ 165443 h 177650"/>
                <a:gd name="connsiteX328" fmla="*/ 1842668 w 3588512"/>
                <a:gd name="connsiteY328" fmla="*/ 165443 h 177650"/>
                <a:gd name="connsiteX329" fmla="*/ 1842668 w 3588512"/>
                <a:gd name="connsiteY329" fmla="*/ 92225 h 177650"/>
                <a:gd name="connsiteX330" fmla="*/ 1854715 w 3588512"/>
                <a:gd name="connsiteY330" fmla="*/ 78648 h 177650"/>
                <a:gd name="connsiteX331" fmla="*/ 1869550 w 3588512"/>
                <a:gd name="connsiteY331" fmla="*/ 73953 h 177650"/>
                <a:gd name="connsiteX332" fmla="*/ 1881977 w 3588512"/>
                <a:gd name="connsiteY332" fmla="*/ 78521 h 177650"/>
                <a:gd name="connsiteX333" fmla="*/ 1886162 w 3588512"/>
                <a:gd name="connsiteY333" fmla="*/ 94002 h 177650"/>
                <a:gd name="connsiteX334" fmla="*/ 1886162 w 3588512"/>
                <a:gd name="connsiteY334" fmla="*/ 165443 h 177650"/>
                <a:gd name="connsiteX335" fmla="*/ 1904548 w 3588512"/>
                <a:gd name="connsiteY335" fmla="*/ 165443 h 177650"/>
                <a:gd name="connsiteX336" fmla="*/ 1904548 w 3588512"/>
                <a:gd name="connsiteY336" fmla="*/ 91464 h 177650"/>
                <a:gd name="connsiteX337" fmla="*/ 1896433 w 3588512"/>
                <a:gd name="connsiteY337" fmla="*/ 68369 h 177650"/>
                <a:gd name="connsiteX338" fmla="*/ 1873862 w 3588512"/>
                <a:gd name="connsiteY338" fmla="*/ 59867 h 177650"/>
                <a:gd name="connsiteX339" fmla="*/ 2000791 w 3588512"/>
                <a:gd name="connsiteY339" fmla="*/ 141333 h 177650"/>
                <a:gd name="connsiteX340" fmla="*/ 2000791 w 3588512"/>
                <a:gd name="connsiteY340" fmla="*/ 94129 h 177650"/>
                <a:gd name="connsiteX341" fmla="*/ 1991534 w 3588512"/>
                <a:gd name="connsiteY341" fmla="*/ 68750 h 177650"/>
                <a:gd name="connsiteX342" fmla="*/ 1963765 w 3588512"/>
                <a:gd name="connsiteY342" fmla="*/ 59867 h 177650"/>
                <a:gd name="connsiteX343" fmla="*/ 1927246 w 3588512"/>
                <a:gd name="connsiteY343" fmla="*/ 66973 h 177650"/>
                <a:gd name="connsiteX344" fmla="*/ 1931811 w 3588512"/>
                <a:gd name="connsiteY344" fmla="*/ 80043 h 177650"/>
                <a:gd name="connsiteX345" fmla="*/ 1960341 w 3588512"/>
                <a:gd name="connsiteY345" fmla="*/ 74587 h 177650"/>
                <a:gd name="connsiteX346" fmla="*/ 1976952 w 3588512"/>
                <a:gd name="connsiteY346" fmla="*/ 79282 h 177650"/>
                <a:gd name="connsiteX347" fmla="*/ 1982405 w 3588512"/>
                <a:gd name="connsiteY347" fmla="*/ 94890 h 177650"/>
                <a:gd name="connsiteX348" fmla="*/ 1982405 w 3588512"/>
                <a:gd name="connsiteY348" fmla="*/ 102630 h 177650"/>
                <a:gd name="connsiteX349" fmla="*/ 1966174 w 3588512"/>
                <a:gd name="connsiteY349" fmla="*/ 102630 h 177650"/>
                <a:gd name="connsiteX350" fmla="*/ 1931684 w 3588512"/>
                <a:gd name="connsiteY350" fmla="*/ 111386 h 177650"/>
                <a:gd name="connsiteX351" fmla="*/ 1919638 w 3588512"/>
                <a:gd name="connsiteY351" fmla="*/ 136638 h 177650"/>
                <a:gd name="connsiteX352" fmla="*/ 1928640 w 3588512"/>
                <a:gd name="connsiteY352" fmla="*/ 159225 h 177650"/>
                <a:gd name="connsiteX353" fmla="*/ 1953240 w 3588512"/>
                <a:gd name="connsiteY353" fmla="*/ 167727 h 177650"/>
                <a:gd name="connsiteX354" fmla="*/ 1984814 w 3588512"/>
                <a:gd name="connsiteY354" fmla="*/ 152373 h 177650"/>
                <a:gd name="connsiteX355" fmla="*/ 1992169 w 3588512"/>
                <a:gd name="connsiteY355" fmla="*/ 163285 h 177650"/>
                <a:gd name="connsiteX356" fmla="*/ 2005356 w 3588512"/>
                <a:gd name="connsiteY356" fmla="*/ 167727 h 177650"/>
                <a:gd name="connsiteX357" fmla="*/ 2009667 w 3588512"/>
                <a:gd name="connsiteY357" fmla="*/ 155291 h 177650"/>
                <a:gd name="connsiteX358" fmla="*/ 2002947 w 3588512"/>
                <a:gd name="connsiteY358" fmla="*/ 150596 h 177650"/>
                <a:gd name="connsiteX359" fmla="*/ 2000791 w 3588512"/>
                <a:gd name="connsiteY359" fmla="*/ 141333 h 177650"/>
                <a:gd name="connsiteX360" fmla="*/ 1957551 w 3588512"/>
                <a:gd name="connsiteY360" fmla="*/ 154276 h 177650"/>
                <a:gd name="connsiteX361" fmla="*/ 1943857 w 3588512"/>
                <a:gd name="connsiteY361" fmla="*/ 149581 h 177650"/>
                <a:gd name="connsiteX362" fmla="*/ 1939292 w 3588512"/>
                <a:gd name="connsiteY362" fmla="*/ 135623 h 177650"/>
                <a:gd name="connsiteX363" fmla="*/ 1968583 w 3588512"/>
                <a:gd name="connsiteY363" fmla="*/ 114558 h 177650"/>
                <a:gd name="connsiteX364" fmla="*/ 1982405 w 3588512"/>
                <a:gd name="connsiteY364" fmla="*/ 114558 h 177650"/>
                <a:gd name="connsiteX365" fmla="*/ 1982405 w 3588512"/>
                <a:gd name="connsiteY365" fmla="*/ 138161 h 177650"/>
                <a:gd name="connsiteX366" fmla="*/ 1957551 w 3588512"/>
                <a:gd name="connsiteY366" fmla="*/ 154276 h 177650"/>
                <a:gd name="connsiteX367" fmla="*/ 2049737 w 3588512"/>
                <a:gd name="connsiteY367" fmla="*/ 167727 h 177650"/>
                <a:gd name="connsiteX368" fmla="*/ 2064319 w 3588512"/>
                <a:gd name="connsiteY368" fmla="*/ 164301 h 177650"/>
                <a:gd name="connsiteX369" fmla="*/ 2059501 w 3588512"/>
                <a:gd name="connsiteY369" fmla="*/ 151738 h 177650"/>
                <a:gd name="connsiteX370" fmla="*/ 2052780 w 3588512"/>
                <a:gd name="connsiteY370" fmla="*/ 152880 h 177650"/>
                <a:gd name="connsiteX371" fmla="*/ 2047581 w 3588512"/>
                <a:gd name="connsiteY371" fmla="*/ 150977 h 177650"/>
                <a:gd name="connsiteX372" fmla="*/ 2046060 w 3588512"/>
                <a:gd name="connsiteY372" fmla="*/ 144632 h 177650"/>
                <a:gd name="connsiteX373" fmla="*/ 2046060 w 3588512"/>
                <a:gd name="connsiteY373" fmla="*/ 18627 h 177650"/>
                <a:gd name="connsiteX374" fmla="*/ 2027673 w 3588512"/>
                <a:gd name="connsiteY374" fmla="*/ 20784 h 177650"/>
                <a:gd name="connsiteX375" fmla="*/ 2027673 w 3588512"/>
                <a:gd name="connsiteY375" fmla="*/ 145013 h 177650"/>
                <a:gd name="connsiteX376" fmla="*/ 2033633 w 3588512"/>
                <a:gd name="connsiteY376" fmla="*/ 161763 h 177650"/>
                <a:gd name="connsiteX377" fmla="*/ 2049737 w 3588512"/>
                <a:gd name="connsiteY377" fmla="*/ 167727 h 177650"/>
                <a:gd name="connsiteX378" fmla="*/ 2129496 w 3588512"/>
                <a:gd name="connsiteY378" fmla="*/ 30555 h 177650"/>
                <a:gd name="connsiteX379" fmla="*/ 2129496 w 3588512"/>
                <a:gd name="connsiteY379" fmla="*/ 165443 h 177650"/>
                <a:gd name="connsiteX380" fmla="*/ 2203041 w 3588512"/>
                <a:gd name="connsiteY380" fmla="*/ 165443 h 177650"/>
                <a:gd name="connsiteX381" fmla="*/ 2205324 w 3588512"/>
                <a:gd name="connsiteY381" fmla="*/ 149200 h 177650"/>
                <a:gd name="connsiteX382" fmla="*/ 2148516 w 3588512"/>
                <a:gd name="connsiteY382" fmla="*/ 149200 h 177650"/>
                <a:gd name="connsiteX383" fmla="*/ 2148516 w 3588512"/>
                <a:gd name="connsiteY383" fmla="*/ 30555 h 177650"/>
                <a:gd name="connsiteX384" fmla="*/ 2129496 w 3588512"/>
                <a:gd name="connsiteY384" fmla="*/ 30555 h 177650"/>
                <a:gd name="connsiteX385" fmla="*/ 2297509 w 3588512"/>
                <a:gd name="connsiteY385" fmla="*/ 141333 h 177650"/>
                <a:gd name="connsiteX386" fmla="*/ 2297509 w 3588512"/>
                <a:gd name="connsiteY386" fmla="*/ 94129 h 177650"/>
                <a:gd name="connsiteX387" fmla="*/ 2288253 w 3588512"/>
                <a:gd name="connsiteY387" fmla="*/ 68750 h 177650"/>
                <a:gd name="connsiteX388" fmla="*/ 2260483 w 3588512"/>
                <a:gd name="connsiteY388" fmla="*/ 59867 h 177650"/>
                <a:gd name="connsiteX389" fmla="*/ 2223964 w 3588512"/>
                <a:gd name="connsiteY389" fmla="*/ 66973 h 177650"/>
                <a:gd name="connsiteX390" fmla="*/ 2228528 w 3588512"/>
                <a:gd name="connsiteY390" fmla="*/ 80043 h 177650"/>
                <a:gd name="connsiteX391" fmla="*/ 2257059 w 3588512"/>
                <a:gd name="connsiteY391" fmla="*/ 74587 h 177650"/>
                <a:gd name="connsiteX392" fmla="*/ 2273670 w 3588512"/>
                <a:gd name="connsiteY392" fmla="*/ 79282 h 177650"/>
                <a:gd name="connsiteX393" fmla="*/ 2279123 w 3588512"/>
                <a:gd name="connsiteY393" fmla="*/ 94890 h 177650"/>
                <a:gd name="connsiteX394" fmla="*/ 2279123 w 3588512"/>
                <a:gd name="connsiteY394" fmla="*/ 102630 h 177650"/>
                <a:gd name="connsiteX395" fmla="*/ 2262765 w 3588512"/>
                <a:gd name="connsiteY395" fmla="*/ 102630 h 177650"/>
                <a:gd name="connsiteX396" fmla="*/ 2228402 w 3588512"/>
                <a:gd name="connsiteY396" fmla="*/ 111386 h 177650"/>
                <a:gd name="connsiteX397" fmla="*/ 2216356 w 3588512"/>
                <a:gd name="connsiteY397" fmla="*/ 136638 h 177650"/>
                <a:gd name="connsiteX398" fmla="*/ 2225358 w 3588512"/>
                <a:gd name="connsiteY398" fmla="*/ 159225 h 177650"/>
                <a:gd name="connsiteX399" fmla="*/ 2249958 w 3588512"/>
                <a:gd name="connsiteY399" fmla="*/ 167727 h 177650"/>
                <a:gd name="connsiteX400" fmla="*/ 2281532 w 3588512"/>
                <a:gd name="connsiteY400" fmla="*/ 152373 h 177650"/>
                <a:gd name="connsiteX401" fmla="*/ 2288887 w 3588512"/>
                <a:gd name="connsiteY401" fmla="*/ 163285 h 177650"/>
                <a:gd name="connsiteX402" fmla="*/ 2302074 w 3588512"/>
                <a:gd name="connsiteY402" fmla="*/ 167727 h 177650"/>
                <a:gd name="connsiteX403" fmla="*/ 2306385 w 3588512"/>
                <a:gd name="connsiteY403" fmla="*/ 155291 h 177650"/>
                <a:gd name="connsiteX404" fmla="*/ 2299665 w 3588512"/>
                <a:gd name="connsiteY404" fmla="*/ 150596 h 177650"/>
                <a:gd name="connsiteX405" fmla="*/ 2297509 w 3588512"/>
                <a:gd name="connsiteY405" fmla="*/ 141333 h 177650"/>
                <a:gd name="connsiteX406" fmla="*/ 2254143 w 3588512"/>
                <a:gd name="connsiteY406" fmla="*/ 154276 h 177650"/>
                <a:gd name="connsiteX407" fmla="*/ 2240575 w 3588512"/>
                <a:gd name="connsiteY407" fmla="*/ 149581 h 177650"/>
                <a:gd name="connsiteX408" fmla="*/ 2236010 w 3588512"/>
                <a:gd name="connsiteY408" fmla="*/ 135623 h 177650"/>
                <a:gd name="connsiteX409" fmla="*/ 2265175 w 3588512"/>
                <a:gd name="connsiteY409" fmla="*/ 114558 h 177650"/>
                <a:gd name="connsiteX410" fmla="*/ 2279123 w 3588512"/>
                <a:gd name="connsiteY410" fmla="*/ 114558 h 177650"/>
                <a:gd name="connsiteX411" fmla="*/ 2279123 w 3588512"/>
                <a:gd name="connsiteY411" fmla="*/ 138161 h 177650"/>
                <a:gd name="connsiteX412" fmla="*/ 2254143 w 3588512"/>
                <a:gd name="connsiteY412" fmla="*/ 154276 h 177650"/>
                <a:gd name="connsiteX413" fmla="*/ 2433441 w 3588512"/>
                <a:gd name="connsiteY413" fmla="*/ 62278 h 177650"/>
                <a:gd name="connsiteX414" fmla="*/ 2414168 w 3588512"/>
                <a:gd name="connsiteY414" fmla="*/ 152880 h 177650"/>
                <a:gd name="connsiteX415" fmla="*/ 2394386 w 3588512"/>
                <a:gd name="connsiteY415" fmla="*/ 62278 h 177650"/>
                <a:gd name="connsiteX416" fmla="*/ 2373718 w 3588512"/>
                <a:gd name="connsiteY416" fmla="*/ 62278 h 177650"/>
                <a:gd name="connsiteX417" fmla="*/ 2352795 w 3588512"/>
                <a:gd name="connsiteY417" fmla="*/ 152880 h 177650"/>
                <a:gd name="connsiteX418" fmla="*/ 2333775 w 3588512"/>
                <a:gd name="connsiteY418" fmla="*/ 62278 h 177650"/>
                <a:gd name="connsiteX419" fmla="*/ 2315388 w 3588512"/>
                <a:gd name="connsiteY419" fmla="*/ 62278 h 177650"/>
                <a:gd name="connsiteX420" fmla="*/ 2339988 w 3588512"/>
                <a:gd name="connsiteY420" fmla="*/ 165443 h 177650"/>
                <a:gd name="connsiteX421" fmla="*/ 2364461 w 3588512"/>
                <a:gd name="connsiteY421" fmla="*/ 165443 h 177650"/>
                <a:gd name="connsiteX422" fmla="*/ 2383481 w 3588512"/>
                <a:gd name="connsiteY422" fmla="*/ 78521 h 177650"/>
                <a:gd name="connsiteX423" fmla="*/ 2401995 w 3588512"/>
                <a:gd name="connsiteY423" fmla="*/ 165443 h 177650"/>
                <a:gd name="connsiteX424" fmla="*/ 2426974 w 3588512"/>
                <a:gd name="connsiteY424" fmla="*/ 165443 h 177650"/>
                <a:gd name="connsiteX425" fmla="*/ 2451067 w 3588512"/>
                <a:gd name="connsiteY425" fmla="*/ 62278 h 177650"/>
                <a:gd name="connsiteX426" fmla="*/ 2433441 w 3588512"/>
                <a:gd name="connsiteY426" fmla="*/ 62278 h 177650"/>
                <a:gd name="connsiteX427" fmla="*/ 2655600 w 3588512"/>
                <a:gd name="connsiteY427" fmla="*/ 165443 h 177650"/>
                <a:gd name="connsiteX428" fmla="*/ 2674620 w 3588512"/>
                <a:gd name="connsiteY428" fmla="*/ 165443 h 177650"/>
                <a:gd name="connsiteX429" fmla="*/ 2674620 w 3588512"/>
                <a:gd name="connsiteY429" fmla="*/ 30555 h 177650"/>
                <a:gd name="connsiteX430" fmla="*/ 2655600 w 3588512"/>
                <a:gd name="connsiteY430" fmla="*/ 30555 h 177650"/>
                <a:gd name="connsiteX431" fmla="*/ 2655600 w 3588512"/>
                <a:gd name="connsiteY431" fmla="*/ 165443 h 177650"/>
                <a:gd name="connsiteX432" fmla="*/ 2747405 w 3588512"/>
                <a:gd name="connsiteY432" fmla="*/ 59867 h 177650"/>
                <a:gd name="connsiteX433" fmla="*/ 2729018 w 3588512"/>
                <a:gd name="connsiteY433" fmla="*/ 64562 h 177650"/>
                <a:gd name="connsiteX434" fmla="*/ 2715070 w 3588512"/>
                <a:gd name="connsiteY434" fmla="*/ 77506 h 177650"/>
                <a:gd name="connsiteX435" fmla="*/ 2713548 w 3588512"/>
                <a:gd name="connsiteY435" fmla="*/ 62278 h 177650"/>
                <a:gd name="connsiteX436" fmla="*/ 2697698 w 3588512"/>
                <a:gd name="connsiteY436" fmla="*/ 62278 h 177650"/>
                <a:gd name="connsiteX437" fmla="*/ 2697698 w 3588512"/>
                <a:gd name="connsiteY437" fmla="*/ 165443 h 177650"/>
                <a:gd name="connsiteX438" fmla="*/ 2716084 w 3588512"/>
                <a:gd name="connsiteY438" fmla="*/ 165443 h 177650"/>
                <a:gd name="connsiteX439" fmla="*/ 2716084 w 3588512"/>
                <a:gd name="connsiteY439" fmla="*/ 92225 h 177650"/>
                <a:gd name="connsiteX440" fmla="*/ 2728130 w 3588512"/>
                <a:gd name="connsiteY440" fmla="*/ 78648 h 177650"/>
                <a:gd name="connsiteX441" fmla="*/ 2742966 w 3588512"/>
                <a:gd name="connsiteY441" fmla="*/ 73953 h 177650"/>
                <a:gd name="connsiteX442" fmla="*/ 2755393 w 3588512"/>
                <a:gd name="connsiteY442" fmla="*/ 78521 h 177650"/>
                <a:gd name="connsiteX443" fmla="*/ 2759578 w 3588512"/>
                <a:gd name="connsiteY443" fmla="*/ 94002 h 177650"/>
                <a:gd name="connsiteX444" fmla="*/ 2759578 w 3588512"/>
                <a:gd name="connsiteY444" fmla="*/ 165443 h 177650"/>
                <a:gd name="connsiteX445" fmla="*/ 2778091 w 3588512"/>
                <a:gd name="connsiteY445" fmla="*/ 165443 h 177650"/>
                <a:gd name="connsiteX446" fmla="*/ 2778091 w 3588512"/>
                <a:gd name="connsiteY446" fmla="*/ 91464 h 177650"/>
                <a:gd name="connsiteX447" fmla="*/ 2769975 w 3588512"/>
                <a:gd name="connsiteY447" fmla="*/ 68369 h 177650"/>
                <a:gd name="connsiteX448" fmla="*/ 2747405 w 3588512"/>
                <a:gd name="connsiteY448" fmla="*/ 59867 h 177650"/>
                <a:gd name="connsiteX449" fmla="*/ 2863809 w 3588512"/>
                <a:gd name="connsiteY449" fmla="*/ 62278 h 177650"/>
                <a:gd name="connsiteX450" fmla="*/ 2836420 w 3588512"/>
                <a:gd name="connsiteY450" fmla="*/ 149327 h 177650"/>
                <a:gd name="connsiteX451" fmla="*/ 2808777 w 3588512"/>
                <a:gd name="connsiteY451" fmla="*/ 62278 h 177650"/>
                <a:gd name="connsiteX452" fmla="*/ 2788742 w 3588512"/>
                <a:gd name="connsiteY452" fmla="*/ 62278 h 177650"/>
                <a:gd name="connsiteX453" fmla="*/ 2825135 w 3588512"/>
                <a:gd name="connsiteY453" fmla="*/ 165443 h 177650"/>
                <a:gd name="connsiteX454" fmla="*/ 2847452 w 3588512"/>
                <a:gd name="connsiteY454" fmla="*/ 165443 h 177650"/>
                <a:gd name="connsiteX455" fmla="*/ 2883337 w 3588512"/>
                <a:gd name="connsiteY455" fmla="*/ 62278 h 177650"/>
                <a:gd name="connsiteX456" fmla="*/ 2863809 w 3588512"/>
                <a:gd name="connsiteY456" fmla="*/ 62278 h 177650"/>
                <a:gd name="connsiteX457" fmla="*/ 2975268 w 3588512"/>
                <a:gd name="connsiteY457" fmla="*/ 110752 h 177650"/>
                <a:gd name="connsiteX458" fmla="*/ 2964110 w 3588512"/>
                <a:gd name="connsiteY458" fmla="*/ 73445 h 177650"/>
                <a:gd name="connsiteX459" fmla="*/ 2931776 w 3588512"/>
                <a:gd name="connsiteY459" fmla="*/ 59867 h 177650"/>
                <a:gd name="connsiteX460" fmla="*/ 2908444 w 3588512"/>
                <a:gd name="connsiteY460" fmla="*/ 66973 h 177650"/>
                <a:gd name="connsiteX461" fmla="*/ 2893228 w 3588512"/>
                <a:gd name="connsiteY461" fmla="*/ 86388 h 177650"/>
                <a:gd name="connsiteX462" fmla="*/ 2887902 w 3588512"/>
                <a:gd name="connsiteY462" fmla="*/ 114939 h 177650"/>
                <a:gd name="connsiteX463" fmla="*/ 2900202 w 3588512"/>
                <a:gd name="connsiteY463" fmla="*/ 153642 h 177650"/>
                <a:gd name="connsiteX464" fmla="*/ 2934565 w 3588512"/>
                <a:gd name="connsiteY464" fmla="*/ 167727 h 177650"/>
                <a:gd name="connsiteX465" fmla="*/ 2971465 w 3588512"/>
                <a:gd name="connsiteY465" fmla="*/ 154910 h 177650"/>
                <a:gd name="connsiteX466" fmla="*/ 2963476 w 3588512"/>
                <a:gd name="connsiteY466" fmla="*/ 144125 h 177650"/>
                <a:gd name="connsiteX467" fmla="*/ 2950035 w 3588512"/>
                <a:gd name="connsiteY467" fmla="*/ 150977 h 177650"/>
                <a:gd name="connsiteX468" fmla="*/ 2936087 w 3588512"/>
                <a:gd name="connsiteY468" fmla="*/ 153134 h 177650"/>
                <a:gd name="connsiteX469" fmla="*/ 2916432 w 3588512"/>
                <a:gd name="connsiteY469" fmla="*/ 145013 h 177650"/>
                <a:gd name="connsiteX470" fmla="*/ 2907556 w 3588512"/>
                <a:gd name="connsiteY470" fmla="*/ 120015 h 177650"/>
                <a:gd name="connsiteX471" fmla="*/ 2974888 w 3588512"/>
                <a:gd name="connsiteY471" fmla="*/ 120015 h 177650"/>
                <a:gd name="connsiteX472" fmla="*/ 2975268 w 3588512"/>
                <a:gd name="connsiteY472" fmla="*/ 110752 h 177650"/>
                <a:gd name="connsiteX473" fmla="*/ 2957136 w 3588512"/>
                <a:gd name="connsiteY473" fmla="*/ 106691 h 177650"/>
                <a:gd name="connsiteX474" fmla="*/ 2907556 w 3588512"/>
                <a:gd name="connsiteY474" fmla="*/ 106691 h 177650"/>
                <a:gd name="connsiteX475" fmla="*/ 2932283 w 3588512"/>
                <a:gd name="connsiteY475" fmla="*/ 74206 h 177650"/>
                <a:gd name="connsiteX476" fmla="*/ 2950923 w 3588512"/>
                <a:gd name="connsiteY476" fmla="*/ 82201 h 177650"/>
                <a:gd name="connsiteX477" fmla="*/ 2957136 w 3588512"/>
                <a:gd name="connsiteY477" fmla="*/ 105549 h 177650"/>
                <a:gd name="connsiteX478" fmla="*/ 2957136 w 3588512"/>
                <a:gd name="connsiteY478" fmla="*/ 106691 h 177650"/>
                <a:gd name="connsiteX479" fmla="*/ 3029413 w 3588512"/>
                <a:gd name="connsiteY479" fmla="*/ 59867 h 177650"/>
                <a:gd name="connsiteX480" fmla="*/ 3009886 w 3588512"/>
                <a:gd name="connsiteY480" fmla="*/ 63547 h 177650"/>
                <a:gd name="connsiteX481" fmla="*/ 2996318 w 3588512"/>
                <a:gd name="connsiteY481" fmla="*/ 73699 h 177650"/>
                <a:gd name="connsiteX482" fmla="*/ 2991373 w 3588512"/>
                <a:gd name="connsiteY482" fmla="*/ 88291 h 177650"/>
                <a:gd name="connsiteX483" fmla="*/ 2998854 w 3588512"/>
                <a:gd name="connsiteY483" fmla="*/ 106691 h 177650"/>
                <a:gd name="connsiteX484" fmla="*/ 3023200 w 3588512"/>
                <a:gd name="connsiteY484" fmla="*/ 118238 h 177650"/>
                <a:gd name="connsiteX485" fmla="*/ 3039050 w 3588512"/>
                <a:gd name="connsiteY485" fmla="*/ 123441 h 177650"/>
                <a:gd name="connsiteX486" fmla="*/ 3046658 w 3588512"/>
                <a:gd name="connsiteY486" fmla="*/ 129151 h 177650"/>
                <a:gd name="connsiteX487" fmla="*/ 3048941 w 3588512"/>
                <a:gd name="connsiteY487" fmla="*/ 137653 h 177650"/>
                <a:gd name="connsiteX488" fmla="*/ 3042727 w 3588512"/>
                <a:gd name="connsiteY488" fmla="*/ 149073 h 177650"/>
                <a:gd name="connsiteX489" fmla="*/ 3026243 w 3588512"/>
                <a:gd name="connsiteY489" fmla="*/ 153261 h 177650"/>
                <a:gd name="connsiteX490" fmla="*/ 2996572 w 3588512"/>
                <a:gd name="connsiteY490" fmla="*/ 143363 h 177650"/>
                <a:gd name="connsiteX491" fmla="*/ 2986808 w 3588512"/>
                <a:gd name="connsiteY491" fmla="*/ 154276 h 177650"/>
                <a:gd name="connsiteX492" fmla="*/ 3026624 w 3588512"/>
                <a:gd name="connsiteY492" fmla="*/ 167727 h 177650"/>
                <a:gd name="connsiteX493" fmla="*/ 3056169 w 3588512"/>
                <a:gd name="connsiteY493" fmla="*/ 159732 h 177650"/>
                <a:gd name="connsiteX494" fmla="*/ 3068342 w 3588512"/>
                <a:gd name="connsiteY494" fmla="*/ 136511 h 177650"/>
                <a:gd name="connsiteX495" fmla="*/ 3059592 w 3588512"/>
                <a:gd name="connsiteY495" fmla="*/ 116081 h 177650"/>
                <a:gd name="connsiteX496" fmla="*/ 3033217 w 3588512"/>
                <a:gd name="connsiteY496" fmla="*/ 104280 h 177650"/>
                <a:gd name="connsiteX497" fmla="*/ 3015465 w 3588512"/>
                <a:gd name="connsiteY497" fmla="*/ 97428 h 177650"/>
                <a:gd name="connsiteX498" fmla="*/ 3010647 w 3588512"/>
                <a:gd name="connsiteY498" fmla="*/ 87657 h 177650"/>
                <a:gd name="connsiteX499" fmla="*/ 3015845 w 3588512"/>
                <a:gd name="connsiteY499" fmla="*/ 77759 h 177650"/>
                <a:gd name="connsiteX500" fmla="*/ 3030047 w 3588512"/>
                <a:gd name="connsiteY500" fmla="*/ 74206 h 177650"/>
                <a:gd name="connsiteX501" fmla="*/ 3043742 w 3588512"/>
                <a:gd name="connsiteY501" fmla="*/ 76364 h 177650"/>
                <a:gd name="connsiteX502" fmla="*/ 3057564 w 3588512"/>
                <a:gd name="connsiteY502" fmla="*/ 82962 h 177650"/>
                <a:gd name="connsiteX503" fmla="*/ 3065299 w 3588512"/>
                <a:gd name="connsiteY503" fmla="*/ 71668 h 177650"/>
                <a:gd name="connsiteX504" fmla="*/ 3048941 w 3588512"/>
                <a:gd name="connsiteY504" fmla="*/ 62786 h 177650"/>
                <a:gd name="connsiteX505" fmla="*/ 3029413 w 3588512"/>
                <a:gd name="connsiteY505" fmla="*/ 59867 h 177650"/>
                <a:gd name="connsiteX506" fmla="*/ 3140746 w 3588512"/>
                <a:gd name="connsiteY506" fmla="*/ 148820 h 177650"/>
                <a:gd name="connsiteX507" fmla="*/ 3126671 w 3588512"/>
                <a:gd name="connsiteY507" fmla="*/ 152880 h 177650"/>
                <a:gd name="connsiteX508" fmla="*/ 3116907 w 3588512"/>
                <a:gd name="connsiteY508" fmla="*/ 149327 h 177650"/>
                <a:gd name="connsiteX509" fmla="*/ 3113990 w 3588512"/>
                <a:gd name="connsiteY509" fmla="*/ 137653 h 177650"/>
                <a:gd name="connsiteX510" fmla="*/ 3113990 w 3588512"/>
                <a:gd name="connsiteY510" fmla="*/ 76110 h 177650"/>
                <a:gd name="connsiteX511" fmla="*/ 3137069 w 3588512"/>
                <a:gd name="connsiteY511" fmla="*/ 76110 h 177650"/>
                <a:gd name="connsiteX512" fmla="*/ 3139098 w 3588512"/>
                <a:gd name="connsiteY512" fmla="*/ 62278 h 177650"/>
                <a:gd name="connsiteX513" fmla="*/ 3113990 w 3588512"/>
                <a:gd name="connsiteY513" fmla="*/ 62278 h 177650"/>
                <a:gd name="connsiteX514" fmla="*/ 3113990 w 3588512"/>
                <a:gd name="connsiteY514" fmla="*/ 36773 h 177650"/>
                <a:gd name="connsiteX515" fmla="*/ 3095605 w 3588512"/>
                <a:gd name="connsiteY515" fmla="*/ 38930 h 177650"/>
                <a:gd name="connsiteX516" fmla="*/ 3095605 w 3588512"/>
                <a:gd name="connsiteY516" fmla="*/ 62278 h 177650"/>
                <a:gd name="connsiteX517" fmla="*/ 3077218 w 3588512"/>
                <a:gd name="connsiteY517" fmla="*/ 62278 h 177650"/>
                <a:gd name="connsiteX518" fmla="*/ 3077218 w 3588512"/>
                <a:gd name="connsiteY518" fmla="*/ 76110 h 177650"/>
                <a:gd name="connsiteX519" fmla="*/ 3095605 w 3588512"/>
                <a:gd name="connsiteY519" fmla="*/ 76110 h 177650"/>
                <a:gd name="connsiteX520" fmla="*/ 3095605 w 3588512"/>
                <a:gd name="connsiteY520" fmla="*/ 138414 h 177650"/>
                <a:gd name="connsiteX521" fmla="*/ 3103086 w 3588512"/>
                <a:gd name="connsiteY521" fmla="*/ 160240 h 177650"/>
                <a:gd name="connsiteX522" fmla="*/ 3124135 w 3588512"/>
                <a:gd name="connsiteY522" fmla="*/ 167727 h 177650"/>
                <a:gd name="connsiteX523" fmla="*/ 3147720 w 3588512"/>
                <a:gd name="connsiteY523" fmla="*/ 160748 h 177650"/>
                <a:gd name="connsiteX524" fmla="*/ 3140746 w 3588512"/>
                <a:gd name="connsiteY524" fmla="*/ 148820 h 177650"/>
                <a:gd name="connsiteX525" fmla="*/ 3268817 w 3588512"/>
                <a:gd name="connsiteY525" fmla="*/ 59867 h 177650"/>
                <a:gd name="connsiteX526" fmla="*/ 3251064 w 3588512"/>
                <a:gd name="connsiteY526" fmla="*/ 64689 h 177650"/>
                <a:gd name="connsiteX527" fmla="*/ 3237370 w 3588512"/>
                <a:gd name="connsiteY527" fmla="*/ 78521 h 177650"/>
                <a:gd name="connsiteX528" fmla="*/ 3227479 w 3588512"/>
                <a:gd name="connsiteY528" fmla="*/ 64816 h 177650"/>
                <a:gd name="connsiteX529" fmla="*/ 3210741 w 3588512"/>
                <a:gd name="connsiteY529" fmla="*/ 59867 h 177650"/>
                <a:gd name="connsiteX530" fmla="*/ 3180182 w 3588512"/>
                <a:gd name="connsiteY530" fmla="*/ 77379 h 177650"/>
                <a:gd name="connsiteX531" fmla="*/ 3178660 w 3588512"/>
                <a:gd name="connsiteY531" fmla="*/ 62278 h 177650"/>
                <a:gd name="connsiteX532" fmla="*/ 3162810 w 3588512"/>
                <a:gd name="connsiteY532" fmla="*/ 62278 h 177650"/>
                <a:gd name="connsiteX533" fmla="*/ 3162810 w 3588512"/>
                <a:gd name="connsiteY533" fmla="*/ 165443 h 177650"/>
                <a:gd name="connsiteX534" fmla="*/ 3181196 w 3588512"/>
                <a:gd name="connsiteY534" fmla="*/ 165443 h 177650"/>
                <a:gd name="connsiteX535" fmla="*/ 3181196 w 3588512"/>
                <a:gd name="connsiteY535" fmla="*/ 92225 h 177650"/>
                <a:gd name="connsiteX536" fmla="*/ 3192608 w 3588512"/>
                <a:gd name="connsiteY536" fmla="*/ 78521 h 177650"/>
                <a:gd name="connsiteX537" fmla="*/ 3206049 w 3588512"/>
                <a:gd name="connsiteY537" fmla="*/ 73953 h 177650"/>
                <a:gd name="connsiteX538" fmla="*/ 3220885 w 3588512"/>
                <a:gd name="connsiteY538" fmla="*/ 94002 h 177650"/>
                <a:gd name="connsiteX539" fmla="*/ 3220885 w 3588512"/>
                <a:gd name="connsiteY539" fmla="*/ 165443 h 177650"/>
                <a:gd name="connsiteX540" fmla="*/ 3239398 w 3588512"/>
                <a:gd name="connsiteY540" fmla="*/ 165443 h 177650"/>
                <a:gd name="connsiteX541" fmla="*/ 3239398 w 3588512"/>
                <a:gd name="connsiteY541" fmla="*/ 92225 h 177650"/>
                <a:gd name="connsiteX542" fmla="*/ 3250938 w 3588512"/>
                <a:gd name="connsiteY542" fmla="*/ 78394 h 177650"/>
                <a:gd name="connsiteX543" fmla="*/ 3264252 w 3588512"/>
                <a:gd name="connsiteY543" fmla="*/ 73953 h 177650"/>
                <a:gd name="connsiteX544" fmla="*/ 3279088 w 3588512"/>
                <a:gd name="connsiteY544" fmla="*/ 94002 h 177650"/>
                <a:gd name="connsiteX545" fmla="*/ 3279088 w 3588512"/>
                <a:gd name="connsiteY545" fmla="*/ 165443 h 177650"/>
                <a:gd name="connsiteX546" fmla="*/ 3297474 w 3588512"/>
                <a:gd name="connsiteY546" fmla="*/ 165443 h 177650"/>
                <a:gd name="connsiteX547" fmla="*/ 3297474 w 3588512"/>
                <a:gd name="connsiteY547" fmla="*/ 91464 h 177650"/>
                <a:gd name="connsiteX548" fmla="*/ 3289612 w 3588512"/>
                <a:gd name="connsiteY548" fmla="*/ 68369 h 177650"/>
                <a:gd name="connsiteX549" fmla="*/ 3268817 w 3588512"/>
                <a:gd name="connsiteY549" fmla="*/ 59867 h 177650"/>
                <a:gd name="connsiteX550" fmla="*/ 3402340 w 3588512"/>
                <a:gd name="connsiteY550" fmla="*/ 110752 h 177650"/>
                <a:gd name="connsiteX551" fmla="*/ 3391054 w 3588512"/>
                <a:gd name="connsiteY551" fmla="*/ 73445 h 177650"/>
                <a:gd name="connsiteX552" fmla="*/ 3358846 w 3588512"/>
                <a:gd name="connsiteY552" fmla="*/ 59867 h 177650"/>
                <a:gd name="connsiteX553" fmla="*/ 3335515 w 3588512"/>
                <a:gd name="connsiteY553" fmla="*/ 66973 h 177650"/>
                <a:gd name="connsiteX554" fmla="*/ 3320298 w 3588512"/>
                <a:gd name="connsiteY554" fmla="*/ 86388 h 177650"/>
                <a:gd name="connsiteX555" fmla="*/ 3314973 w 3588512"/>
                <a:gd name="connsiteY555" fmla="*/ 114939 h 177650"/>
                <a:gd name="connsiteX556" fmla="*/ 3327272 w 3588512"/>
                <a:gd name="connsiteY556" fmla="*/ 153642 h 177650"/>
                <a:gd name="connsiteX557" fmla="*/ 3361636 w 3588512"/>
                <a:gd name="connsiteY557" fmla="*/ 167727 h 177650"/>
                <a:gd name="connsiteX558" fmla="*/ 3398535 w 3588512"/>
                <a:gd name="connsiteY558" fmla="*/ 154910 h 177650"/>
                <a:gd name="connsiteX559" fmla="*/ 3390547 w 3588512"/>
                <a:gd name="connsiteY559" fmla="*/ 144125 h 177650"/>
                <a:gd name="connsiteX560" fmla="*/ 3377106 w 3588512"/>
                <a:gd name="connsiteY560" fmla="*/ 150977 h 177650"/>
                <a:gd name="connsiteX561" fmla="*/ 3363031 w 3588512"/>
                <a:gd name="connsiteY561" fmla="*/ 153134 h 177650"/>
                <a:gd name="connsiteX562" fmla="*/ 3343377 w 3588512"/>
                <a:gd name="connsiteY562" fmla="*/ 145013 h 177650"/>
                <a:gd name="connsiteX563" fmla="*/ 3334627 w 3588512"/>
                <a:gd name="connsiteY563" fmla="*/ 120015 h 177650"/>
                <a:gd name="connsiteX564" fmla="*/ 3401959 w 3588512"/>
                <a:gd name="connsiteY564" fmla="*/ 120015 h 177650"/>
                <a:gd name="connsiteX565" fmla="*/ 3402340 w 3588512"/>
                <a:gd name="connsiteY565" fmla="*/ 110752 h 177650"/>
                <a:gd name="connsiteX566" fmla="*/ 3384080 w 3588512"/>
                <a:gd name="connsiteY566" fmla="*/ 106691 h 177650"/>
                <a:gd name="connsiteX567" fmla="*/ 3334627 w 3588512"/>
                <a:gd name="connsiteY567" fmla="*/ 106691 h 177650"/>
                <a:gd name="connsiteX568" fmla="*/ 3359227 w 3588512"/>
                <a:gd name="connsiteY568" fmla="*/ 74206 h 177650"/>
                <a:gd name="connsiteX569" fmla="*/ 3377867 w 3588512"/>
                <a:gd name="connsiteY569" fmla="*/ 82201 h 177650"/>
                <a:gd name="connsiteX570" fmla="*/ 3384080 w 3588512"/>
                <a:gd name="connsiteY570" fmla="*/ 105549 h 177650"/>
                <a:gd name="connsiteX571" fmla="*/ 3384080 w 3588512"/>
                <a:gd name="connsiteY571" fmla="*/ 106691 h 177650"/>
                <a:gd name="connsiteX572" fmla="*/ 3469545 w 3588512"/>
                <a:gd name="connsiteY572" fmla="*/ 59867 h 177650"/>
                <a:gd name="connsiteX573" fmla="*/ 3451159 w 3588512"/>
                <a:gd name="connsiteY573" fmla="*/ 64562 h 177650"/>
                <a:gd name="connsiteX574" fmla="*/ 3437211 w 3588512"/>
                <a:gd name="connsiteY574" fmla="*/ 77506 h 177650"/>
                <a:gd name="connsiteX575" fmla="*/ 3435562 w 3588512"/>
                <a:gd name="connsiteY575" fmla="*/ 62278 h 177650"/>
                <a:gd name="connsiteX576" fmla="*/ 3419838 w 3588512"/>
                <a:gd name="connsiteY576" fmla="*/ 62278 h 177650"/>
                <a:gd name="connsiteX577" fmla="*/ 3419838 w 3588512"/>
                <a:gd name="connsiteY577" fmla="*/ 165443 h 177650"/>
                <a:gd name="connsiteX578" fmla="*/ 3438225 w 3588512"/>
                <a:gd name="connsiteY578" fmla="*/ 165443 h 177650"/>
                <a:gd name="connsiteX579" fmla="*/ 3438225 w 3588512"/>
                <a:gd name="connsiteY579" fmla="*/ 92225 h 177650"/>
                <a:gd name="connsiteX580" fmla="*/ 3450271 w 3588512"/>
                <a:gd name="connsiteY580" fmla="*/ 78648 h 177650"/>
                <a:gd name="connsiteX581" fmla="*/ 3465107 w 3588512"/>
                <a:gd name="connsiteY581" fmla="*/ 73953 h 177650"/>
                <a:gd name="connsiteX582" fmla="*/ 3477534 w 3588512"/>
                <a:gd name="connsiteY582" fmla="*/ 78521 h 177650"/>
                <a:gd name="connsiteX583" fmla="*/ 3481718 w 3588512"/>
                <a:gd name="connsiteY583" fmla="*/ 94002 h 177650"/>
                <a:gd name="connsiteX584" fmla="*/ 3481718 w 3588512"/>
                <a:gd name="connsiteY584" fmla="*/ 165443 h 177650"/>
                <a:gd name="connsiteX585" fmla="*/ 3500231 w 3588512"/>
                <a:gd name="connsiteY585" fmla="*/ 165443 h 177650"/>
                <a:gd name="connsiteX586" fmla="*/ 3500231 w 3588512"/>
                <a:gd name="connsiteY586" fmla="*/ 91464 h 177650"/>
                <a:gd name="connsiteX587" fmla="*/ 3491989 w 3588512"/>
                <a:gd name="connsiteY587" fmla="*/ 68369 h 177650"/>
                <a:gd name="connsiteX588" fmla="*/ 3469545 w 3588512"/>
                <a:gd name="connsiteY588" fmla="*/ 59867 h 177650"/>
                <a:gd name="connsiteX589" fmla="*/ 3579610 w 3588512"/>
                <a:gd name="connsiteY589" fmla="*/ 148820 h 177650"/>
                <a:gd name="connsiteX590" fmla="*/ 3565535 w 3588512"/>
                <a:gd name="connsiteY590" fmla="*/ 152880 h 177650"/>
                <a:gd name="connsiteX591" fmla="*/ 3555771 w 3588512"/>
                <a:gd name="connsiteY591" fmla="*/ 149327 h 177650"/>
                <a:gd name="connsiteX592" fmla="*/ 3552855 w 3588512"/>
                <a:gd name="connsiteY592" fmla="*/ 137653 h 177650"/>
                <a:gd name="connsiteX593" fmla="*/ 3552855 w 3588512"/>
                <a:gd name="connsiteY593" fmla="*/ 76110 h 177650"/>
                <a:gd name="connsiteX594" fmla="*/ 3575932 w 3588512"/>
                <a:gd name="connsiteY594" fmla="*/ 76110 h 177650"/>
                <a:gd name="connsiteX595" fmla="*/ 3577961 w 3588512"/>
                <a:gd name="connsiteY595" fmla="*/ 62278 h 177650"/>
                <a:gd name="connsiteX596" fmla="*/ 3552855 w 3588512"/>
                <a:gd name="connsiteY596" fmla="*/ 62278 h 177650"/>
                <a:gd name="connsiteX597" fmla="*/ 3552855 w 3588512"/>
                <a:gd name="connsiteY597" fmla="*/ 36773 h 177650"/>
                <a:gd name="connsiteX598" fmla="*/ 3534468 w 3588512"/>
                <a:gd name="connsiteY598" fmla="*/ 38930 h 177650"/>
                <a:gd name="connsiteX599" fmla="*/ 3534468 w 3588512"/>
                <a:gd name="connsiteY599" fmla="*/ 62278 h 177650"/>
                <a:gd name="connsiteX600" fmla="*/ 3515955 w 3588512"/>
                <a:gd name="connsiteY600" fmla="*/ 62278 h 177650"/>
                <a:gd name="connsiteX601" fmla="*/ 3515955 w 3588512"/>
                <a:gd name="connsiteY601" fmla="*/ 76110 h 177650"/>
                <a:gd name="connsiteX602" fmla="*/ 3534468 w 3588512"/>
                <a:gd name="connsiteY602" fmla="*/ 76110 h 177650"/>
                <a:gd name="connsiteX603" fmla="*/ 3534468 w 3588512"/>
                <a:gd name="connsiteY603" fmla="*/ 138414 h 177650"/>
                <a:gd name="connsiteX604" fmla="*/ 3541949 w 3588512"/>
                <a:gd name="connsiteY604" fmla="*/ 160240 h 177650"/>
                <a:gd name="connsiteX605" fmla="*/ 3562872 w 3588512"/>
                <a:gd name="connsiteY605" fmla="*/ 167727 h 177650"/>
                <a:gd name="connsiteX606" fmla="*/ 3586584 w 3588512"/>
                <a:gd name="connsiteY606" fmla="*/ 160748 h 177650"/>
                <a:gd name="connsiteX607" fmla="*/ 3579610 w 3588512"/>
                <a:gd name="connsiteY607" fmla="*/ 148820 h 17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</a:cxnLst>
              <a:rect l="l" t="t" r="r" b="b"/>
              <a:pathLst>
                <a:path w="3588512" h="177650">
                  <a:moveTo>
                    <a:pt x="73646" y="94129"/>
                  </a:moveTo>
                  <a:cubicBezTo>
                    <a:pt x="80874" y="92733"/>
                    <a:pt x="86960" y="89434"/>
                    <a:pt x="92032" y="84231"/>
                  </a:cubicBezTo>
                  <a:cubicBezTo>
                    <a:pt x="96977" y="78901"/>
                    <a:pt x="99514" y="72430"/>
                    <a:pt x="99514" y="64562"/>
                  </a:cubicBezTo>
                  <a:cubicBezTo>
                    <a:pt x="99514" y="53142"/>
                    <a:pt x="94822" y="44513"/>
                    <a:pt x="85565" y="38930"/>
                  </a:cubicBezTo>
                  <a:cubicBezTo>
                    <a:pt x="76309" y="33347"/>
                    <a:pt x="62868" y="30555"/>
                    <a:pt x="45369" y="30555"/>
                  </a:cubicBezTo>
                  <a:lnTo>
                    <a:pt x="12654" y="30555"/>
                  </a:lnTo>
                  <a:lnTo>
                    <a:pt x="12654" y="165443"/>
                  </a:lnTo>
                  <a:lnTo>
                    <a:pt x="50822" y="165443"/>
                  </a:lnTo>
                  <a:cubicBezTo>
                    <a:pt x="87214" y="165443"/>
                    <a:pt x="105473" y="152626"/>
                    <a:pt x="105473" y="126994"/>
                  </a:cubicBezTo>
                  <a:cubicBezTo>
                    <a:pt x="105473" y="116589"/>
                    <a:pt x="102557" y="108975"/>
                    <a:pt x="96724" y="103899"/>
                  </a:cubicBezTo>
                  <a:cubicBezTo>
                    <a:pt x="90764" y="98951"/>
                    <a:pt x="83156" y="95778"/>
                    <a:pt x="73646" y="94129"/>
                  </a:cubicBezTo>
                  <a:moveTo>
                    <a:pt x="47398" y="45148"/>
                  </a:moveTo>
                  <a:cubicBezTo>
                    <a:pt x="58303" y="45148"/>
                    <a:pt x="66545" y="46670"/>
                    <a:pt x="71871" y="49716"/>
                  </a:cubicBezTo>
                  <a:cubicBezTo>
                    <a:pt x="77323" y="52761"/>
                    <a:pt x="79986" y="58091"/>
                    <a:pt x="79986" y="65958"/>
                  </a:cubicBezTo>
                  <a:cubicBezTo>
                    <a:pt x="79986" y="72937"/>
                    <a:pt x="77450" y="78267"/>
                    <a:pt x="72378" y="82074"/>
                  </a:cubicBezTo>
                  <a:cubicBezTo>
                    <a:pt x="67179" y="85754"/>
                    <a:pt x="60585" y="87657"/>
                    <a:pt x="52597" y="87657"/>
                  </a:cubicBezTo>
                  <a:lnTo>
                    <a:pt x="31674" y="87657"/>
                  </a:lnTo>
                  <a:lnTo>
                    <a:pt x="31674" y="45148"/>
                  </a:lnTo>
                  <a:lnTo>
                    <a:pt x="47398" y="45148"/>
                  </a:lnTo>
                  <a:moveTo>
                    <a:pt x="50822" y="150596"/>
                  </a:moveTo>
                  <a:lnTo>
                    <a:pt x="31674" y="150596"/>
                  </a:lnTo>
                  <a:lnTo>
                    <a:pt x="31674" y="101996"/>
                  </a:lnTo>
                  <a:lnTo>
                    <a:pt x="54372" y="101996"/>
                  </a:lnTo>
                  <a:cubicBezTo>
                    <a:pt x="63629" y="101996"/>
                    <a:pt x="71110" y="103899"/>
                    <a:pt x="76816" y="107833"/>
                  </a:cubicBezTo>
                  <a:cubicBezTo>
                    <a:pt x="82522" y="111767"/>
                    <a:pt x="85439" y="118238"/>
                    <a:pt x="85439" y="126994"/>
                  </a:cubicBezTo>
                  <a:cubicBezTo>
                    <a:pt x="85439" y="136257"/>
                    <a:pt x="82522" y="142348"/>
                    <a:pt x="76562" y="145647"/>
                  </a:cubicBezTo>
                  <a:cubicBezTo>
                    <a:pt x="70603" y="148946"/>
                    <a:pt x="61980" y="150596"/>
                    <a:pt x="50822" y="150596"/>
                  </a:cubicBezTo>
                  <a:moveTo>
                    <a:pt x="204126" y="62278"/>
                  </a:moveTo>
                  <a:lnTo>
                    <a:pt x="185739" y="62278"/>
                  </a:lnTo>
                  <a:lnTo>
                    <a:pt x="185739" y="135876"/>
                  </a:lnTo>
                  <a:cubicBezTo>
                    <a:pt x="178385" y="147804"/>
                    <a:pt x="169509" y="153642"/>
                    <a:pt x="159238" y="153642"/>
                  </a:cubicBezTo>
                  <a:cubicBezTo>
                    <a:pt x="153532" y="153642"/>
                    <a:pt x="149347" y="152246"/>
                    <a:pt x="146811" y="149327"/>
                  </a:cubicBezTo>
                  <a:cubicBezTo>
                    <a:pt x="144275" y="146282"/>
                    <a:pt x="143007" y="141333"/>
                    <a:pt x="143007" y="134354"/>
                  </a:cubicBezTo>
                  <a:lnTo>
                    <a:pt x="143007" y="62278"/>
                  </a:lnTo>
                  <a:lnTo>
                    <a:pt x="124494" y="62278"/>
                  </a:lnTo>
                  <a:lnTo>
                    <a:pt x="124494" y="136257"/>
                  </a:lnTo>
                  <a:cubicBezTo>
                    <a:pt x="124494" y="146282"/>
                    <a:pt x="127157" y="154022"/>
                    <a:pt x="132356" y="159606"/>
                  </a:cubicBezTo>
                  <a:cubicBezTo>
                    <a:pt x="137554" y="165062"/>
                    <a:pt x="144782" y="167727"/>
                    <a:pt x="154039" y="167727"/>
                  </a:cubicBezTo>
                  <a:cubicBezTo>
                    <a:pt x="161520" y="167727"/>
                    <a:pt x="167860" y="166331"/>
                    <a:pt x="173059" y="163412"/>
                  </a:cubicBezTo>
                  <a:cubicBezTo>
                    <a:pt x="178258" y="160494"/>
                    <a:pt x="182823" y="155799"/>
                    <a:pt x="186881" y="149327"/>
                  </a:cubicBezTo>
                  <a:lnTo>
                    <a:pt x="188275" y="165443"/>
                  </a:lnTo>
                  <a:lnTo>
                    <a:pt x="204126" y="165443"/>
                  </a:lnTo>
                  <a:lnTo>
                    <a:pt x="204126" y="62278"/>
                  </a:lnTo>
                  <a:moveTo>
                    <a:pt x="262835" y="59867"/>
                  </a:moveTo>
                  <a:cubicBezTo>
                    <a:pt x="255608" y="59867"/>
                    <a:pt x="249141" y="61136"/>
                    <a:pt x="243308" y="63547"/>
                  </a:cubicBezTo>
                  <a:cubicBezTo>
                    <a:pt x="237475" y="65958"/>
                    <a:pt x="232910" y="69384"/>
                    <a:pt x="229740" y="73699"/>
                  </a:cubicBezTo>
                  <a:cubicBezTo>
                    <a:pt x="226443" y="78013"/>
                    <a:pt x="224795" y="82962"/>
                    <a:pt x="224795" y="88291"/>
                  </a:cubicBezTo>
                  <a:cubicBezTo>
                    <a:pt x="224795" y="95778"/>
                    <a:pt x="227331" y="101869"/>
                    <a:pt x="232276" y="106691"/>
                  </a:cubicBezTo>
                  <a:cubicBezTo>
                    <a:pt x="237348" y="111513"/>
                    <a:pt x="245464" y="115320"/>
                    <a:pt x="256622" y="118238"/>
                  </a:cubicBezTo>
                  <a:cubicBezTo>
                    <a:pt x="263596" y="120015"/>
                    <a:pt x="268922" y="121791"/>
                    <a:pt x="272473" y="123441"/>
                  </a:cubicBezTo>
                  <a:cubicBezTo>
                    <a:pt x="276150" y="125091"/>
                    <a:pt x="278686" y="126994"/>
                    <a:pt x="280080" y="129151"/>
                  </a:cubicBezTo>
                  <a:cubicBezTo>
                    <a:pt x="281602" y="131308"/>
                    <a:pt x="282363" y="134100"/>
                    <a:pt x="282363" y="137653"/>
                  </a:cubicBezTo>
                  <a:cubicBezTo>
                    <a:pt x="282363" y="142475"/>
                    <a:pt x="280334" y="146282"/>
                    <a:pt x="276150" y="149073"/>
                  </a:cubicBezTo>
                  <a:cubicBezTo>
                    <a:pt x="272092" y="151865"/>
                    <a:pt x="266639" y="153261"/>
                    <a:pt x="259665" y="153261"/>
                  </a:cubicBezTo>
                  <a:cubicBezTo>
                    <a:pt x="248887" y="153261"/>
                    <a:pt x="238996" y="149962"/>
                    <a:pt x="229994" y="143363"/>
                  </a:cubicBezTo>
                  <a:lnTo>
                    <a:pt x="220230" y="154276"/>
                  </a:lnTo>
                  <a:cubicBezTo>
                    <a:pt x="230754" y="163285"/>
                    <a:pt x="244069" y="167727"/>
                    <a:pt x="260046" y="167727"/>
                  </a:cubicBezTo>
                  <a:cubicBezTo>
                    <a:pt x="271712" y="167727"/>
                    <a:pt x="281602" y="165062"/>
                    <a:pt x="289591" y="159732"/>
                  </a:cubicBezTo>
                  <a:cubicBezTo>
                    <a:pt x="297706" y="154403"/>
                    <a:pt x="301764" y="146662"/>
                    <a:pt x="301764" y="136511"/>
                  </a:cubicBezTo>
                  <a:cubicBezTo>
                    <a:pt x="301764" y="127882"/>
                    <a:pt x="298847" y="121030"/>
                    <a:pt x="293015" y="116081"/>
                  </a:cubicBezTo>
                  <a:cubicBezTo>
                    <a:pt x="287181" y="111132"/>
                    <a:pt x="278432" y="107199"/>
                    <a:pt x="266639" y="104280"/>
                  </a:cubicBezTo>
                  <a:cubicBezTo>
                    <a:pt x="258144" y="102123"/>
                    <a:pt x="252184" y="99839"/>
                    <a:pt x="248887" y="97428"/>
                  </a:cubicBezTo>
                  <a:cubicBezTo>
                    <a:pt x="245717" y="95144"/>
                    <a:pt x="244069" y="91844"/>
                    <a:pt x="244069" y="87657"/>
                  </a:cubicBezTo>
                  <a:cubicBezTo>
                    <a:pt x="244069" y="83470"/>
                    <a:pt x="245717" y="80170"/>
                    <a:pt x="249267" y="77759"/>
                  </a:cubicBezTo>
                  <a:cubicBezTo>
                    <a:pt x="252691" y="75348"/>
                    <a:pt x="257510" y="74206"/>
                    <a:pt x="263469" y="74206"/>
                  </a:cubicBezTo>
                  <a:cubicBezTo>
                    <a:pt x="268288" y="74206"/>
                    <a:pt x="272853" y="74968"/>
                    <a:pt x="277164" y="76364"/>
                  </a:cubicBezTo>
                  <a:cubicBezTo>
                    <a:pt x="281602" y="77759"/>
                    <a:pt x="286167" y="80043"/>
                    <a:pt x="290986" y="82962"/>
                  </a:cubicBezTo>
                  <a:lnTo>
                    <a:pt x="298720" y="71668"/>
                  </a:lnTo>
                  <a:cubicBezTo>
                    <a:pt x="293521" y="67735"/>
                    <a:pt x="288069" y="64816"/>
                    <a:pt x="282363" y="62786"/>
                  </a:cubicBezTo>
                  <a:cubicBezTo>
                    <a:pt x="276530" y="60883"/>
                    <a:pt x="270063" y="59867"/>
                    <a:pt x="262835" y="59867"/>
                  </a:cubicBezTo>
                  <a:moveTo>
                    <a:pt x="323827" y="165443"/>
                  </a:moveTo>
                  <a:lnTo>
                    <a:pt x="342214" y="165443"/>
                  </a:lnTo>
                  <a:lnTo>
                    <a:pt x="342214" y="62278"/>
                  </a:lnTo>
                  <a:lnTo>
                    <a:pt x="323827" y="62278"/>
                  </a:lnTo>
                  <a:lnTo>
                    <a:pt x="323827" y="165443"/>
                  </a:lnTo>
                  <a:moveTo>
                    <a:pt x="332830" y="12663"/>
                  </a:moveTo>
                  <a:cubicBezTo>
                    <a:pt x="329153" y="12663"/>
                    <a:pt x="325983" y="13932"/>
                    <a:pt x="323574" y="16216"/>
                  </a:cubicBezTo>
                  <a:cubicBezTo>
                    <a:pt x="321165" y="18627"/>
                    <a:pt x="320024" y="21546"/>
                    <a:pt x="320024" y="25099"/>
                  </a:cubicBezTo>
                  <a:cubicBezTo>
                    <a:pt x="320024" y="28525"/>
                    <a:pt x="321165" y="31443"/>
                    <a:pt x="323574" y="33727"/>
                  </a:cubicBezTo>
                  <a:cubicBezTo>
                    <a:pt x="325983" y="36011"/>
                    <a:pt x="329153" y="37153"/>
                    <a:pt x="332830" y="37153"/>
                  </a:cubicBezTo>
                  <a:cubicBezTo>
                    <a:pt x="336761" y="37153"/>
                    <a:pt x="339805" y="36011"/>
                    <a:pt x="342214" y="33727"/>
                  </a:cubicBezTo>
                  <a:cubicBezTo>
                    <a:pt x="344623" y="31443"/>
                    <a:pt x="345891" y="28525"/>
                    <a:pt x="345891" y="25099"/>
                  </a:cubicBezTo>
                  <a:cubicBezTo>
                    <a:pt x="345891" y="21546"/>
                    <a:pt x="344623" y="18627"/>
                    <a:pt x="342214" y="16216"/>
                  </a:cubicBezTo>
                  <a:cubicBezTo>
                    <a:pt x="339805" y="13932"/>
                    <a:pt x="336761" y="12663"/>
                    <a:pt x="332830" y="12663"/>
                  </a:cubicBezTo>
                  <a:moveTo>
                    <a:pt x="418042" y="59867"/>
                  </a:moveTo>
                  <a:cubicBezTo>
                    <a:pt x="411321" y="59867"/>
                    <a:pt x="405235" y="61517"/>
                    <a:pt x="399655" y="64562"/>
                  </a:cubicBezTo>
                  <a:cubicBezTo>
                    <a:pt x="394203" y="67735"/>
                    <a:pt x="389511" y="72049"/>
                    <a:pt x="385707" y="77506"/>
                  </a:cubicBezTo>
                  <a:lnTo>
                    <a:pt x="384186" y="62278"/>
                  </a:lnTo>
                  <a:lnTo>
                    <a:pt x="368335" y="62278"/>
                  </a:lnTo>
                  <a:lnTo>
                    <a:pt x="368335" y="165443"/>
                  </a:lnTo>
                  <a:lnTo>
                    <a:pt x="386721" y="165443"/>
                  </a:lnTo>
                  <a:lnTo>
                    <a:pt x="386721" y="92225"/>
                  </a:lnTo>
                  <a:cubicBezTo>
                    <a:pt x="390526" y="86388"/>
                    <a:pt x="394457" y="81820"/>
                    <a:pt x="398768" y="78648"/>
                  </a:cubicBezTo>
                  <a:cubicBezTo>
                    <a:pt x="403079" y="75602"/>
                    <a:pt x="408025" y="73953"/>
                    <a:pt x="413603" y="73953"/>
                  </a:cubicBezTo>
                  <a:cubicBezTo>
                    <a:pt x="419056" y="73953"/>
                    <a:pt x="423241" y="75475"/>
                    <a:pt x="426030" y="78521"/>
                  </a:cubicBezTo>
                  <a:cubicBezTo>
                    <a:pt x="428820" y="81439"/>
                    <a:pt x="430215" y="86642"/>
                    <a:pt x="430215" y="94002"/>
                  </a:cubicBezTo>
                  <a:lnTo>
                    <a:pt x="430215" y="165443"/>
                  </a:lnTo>
                  <a:lnTo>
                    <a:pt x="448728" y="165443"/>
                  </a:lnTo>
                  <a:lnTo>
                    <a:pt x="448728" y="91464"/>
                  </a:lnTo>
                  <a:cubicBezTo>
                    <a:pt x="448728" y="81566"/>
                    <a:pt x="446065" y="73953"/>
                    <a:pt x="440612" y="68369"/>
                  </a:cubicBezTo>
                  <a:cubicBezTo>
                    <a:pt x="435160" y="62659"/>
                    <a:pt x="427679" y="59867"/>
                    <a:pt x="418042" y="59867"/>
                  </a:cubicBezTo>
                  <a:moveTo>
                    <a:pt x="557524" y="110752"/>
                  </a:moveTo>
                  <a:cubicBezTo>
                    <a:pt x="557524" y="94890"/>
                    <a:pt x="553847" y="82454"/>
                    <a:pt x="546366" y="73445"/>
                  </a:cubicBezTo>
                  <a:cubicBezTo>
                    <a:pt x="538884" y="64436"/>
                    <a:pt x="528106" y="59867"/>
                    <a:pt x="514031" y="59867"/>
                  </a:cubicBezTo>
                  <a:cubicBezTo>
                    <a:pt x="505155" y="59867"/>
                    <a:pt x="497293" y="62278"/>
                    <a:pt x="490700" y="66973"/>
                  </a:cubicBezTo>
                  <a:cubicBezTo>
                    <a:pt x="484106" y="71668"/>
                    <a:pt x="479034" y="78140"/>
                    <a:pt x="475483" y="86388"/>
                  </a:cubicBezTo>
                  <a:cubicBezTo>
                    <a:pt x="471933" y="94763"/>
                    <a:pt x="470158" y="104153"/>
                    <a:pt x="470158" y="114939"/>
                  </a:cubicBezTo>
                  <a:cubicBezTo>
                    <a:pt x="470158" y="131308"/>
                    <a:pt x="474215" y="144251"/>
                    <a:pt x="482458" y="153642"/>
                  </a:cubicBezTo>
                  <a:cubicBezTo>
                    <a:pt x="490700" y="163032"/>
                    <a:pt x="502112" y="167727"/>
                    <a:pt x="516821" y="167727"/>
                  </a:cubicBezTo>
                  <a:cubicBezTo>
                    <a:pt x="530262" y="167727"/>
                    <a:pt x="542562" y="163539"/>
                    <a:pt x="553721" y="154910"/>
                  </a:cubicBezTo>
                  <a:lnTo>
                    <a:pt x="545732" y="144125"/>
                  </a:lnTo>
                  <a:cubicBezTo>
                    <a:pt x="541040" y="147170"/>
                    <a:pt x="536602" y="149454"/>
                    <a:pt x="532291" y="150977"/>
                  </a:cubicBezTo>
                  <a:cubicBezTo>
                    <a:pt x="527980" y="152373"/>
                    <a:pt x="523415" y="153134"/>
                    <a:pt x="518342" y="153134"/>
                  </a:cubicBezTo>
                  <a:cubicBezTo>
                    <a:pt x="510227" y="153134"/>
                    <a:pt x="503760" y="150469"/>
                    <a:pt x="498688" y="145013"/>
                  </a:cubicBezTo>
                  <a:cubicBezTo>
                    <a:pt x="493489" y="139683"/>
                    <a:pt x="490573" y="131308"/>
                    <a:pt x="489812" y="120015"/>
                  </a:cubicBezTo>
                  <a:lnTo>
                    <a:pt x="557144" y="120015"/>
                  </a:lnTo>
                  <a:cubicBezTo>
                    <a:pt x="557398" y="116842"/>
                    <a:pt x="557524" y="113797"/>
                    <a:pt x="557524" y="110752"/>
                  </a:cubicBezTo>
                  <a:moveTo>
                    <a:pt x="539392" y="106691"/>
                  </a:moveTo>
                  <a:lnTo>
                    <a:pt x="489812" y="106691"/>
                  </a:lnTo>
                  <a:cubicBezTo>
                    <a:pt x="491207" y="84992"/>
                    <a:pt x="499322" y="74206"/>
                    <a:pt x="514412" y="74206"/>
                  </a:cubicBezTo>
                  <a:cubicBezTo>
                    <a:pt x="522781" y="74206"/>
                    <a:pt x="528994" y="76871"/>
                    <a:pt x="533179" y="82201"/>
                  </a:cubicBezTo>
                  <a:cubicBezTo>
                    <a:pt x="537236" y="87530"/>
                    <a:pt x="539392" y="95398"/>
                    <a:pt x="539392" y="105549"/>
                  </a:cubicBezTo>
                  <a:lnTo>
                    <a:pt x="539392" y="106691"/>
                  </a:lnTo>
                  <a:moveTo>
                    <a:pt x="611669" y="59867"/>
                  </a:moveTo>
                  <a:cubicBezTo>
                    <a:pt x="604442" y="59867"/>
                    <a:pt x="597974" y="61136"/>
                    <a:pt x="592142" y="63547"/>
                  </a:cubicBezTo>
                  <a:cubicBezTo>
                    <a:pt x="586309" y="65958"/>
                    <a:pt x="581744" y="69384"/>
                    <a:pt x="578574" y="73699"/>
                  </a:cubicBezTo>
                  <a:cubicBezTo>
                    <a:pt x="575277" y="78013"/>
                    <a:pt x="573629" y="82962"/>
                    <a:pt x="573629" y="88291"/>
                  </a:cubicBezTo>
                  <a:cubicBezTo>
                    <a:pt x="573629" y="95778"/>
                    <a:pt x="576164" y="101869"/>
                    <a:pt x="581110" y="106691"/>
                  </a:cubicBezTo>
                  <a:cubicBezTo>
                    <a:pt x="586182" y="111513"/>
                    <a:pt x="594297" y="115320"/>
                    <a:pt x="605456" y="118238"/>
                  </a:cubicBezTo>
                  <a:cubicBezTo>
                    <a:pt x="612430" y="120015"/>
                    <a:pt x="617756" y="121791"/>
                    <a:pt x="621306" y="123441"/>
                  </a:cubicBezTo>
                  <a:cubicBezTo>
                    <a:pt x="624983" y="125091"/>
                    <a:pt x="627520" y="126994"/>
                    <a:pt x="628914" y="129151"/>
                  </a:cubicBezTo>
                  <a:cubicBezTo>
                    <a:pt x="630436" y="131308"/>
                    <a:pt x="631197" y="134100"/>
                    <a:pt x="631197" y="137653"/>
                  </a:cubicBezTo>
                  <a:cubicBezTo>
                    <a:pt x="631197" y="142475"/>
                    <a:pt x="629168" y="146282"/>
                    <a:pt x="624983" y="149073"/>
                  </a:cubicBezTo>
                  <a:cubicBezTo>
                    <a:pt x="620926" y="151865"/>
                    <a:pt x="615473" y="153261"/>
                    <a:pt x="608499" y="153261"/>
                  </a:cubicBezTo>
                  <a:cubicBezTo>
                    <a:pt x="597721" y="153261"/>
                    <a:pt x="587830" y="149962"/>
                    <a:pt x="578827" y="143363"/>
                  </a:cubicBezTo>
                  <a:lnTo>
                    <a:pt x="568937" y="154276"/>
                  </a:lnTo>
                  <a:cubicBezTo>
                    <a:pt x="579588" y="163285"/>
                    <a:pt x="592902" y="167727"/>
                    <a:pt x="608880" y="167727"/>
                  </a:cubicBezTo>
                  <a:cubicBezTo>
                    <a:pt x="620545" y="167727"/>
                    <a:pt x="630436" y="165062"/>
                    <a:pt x="638425" y="159732"/>
                  </a:cubicBezTo>
                  <a:cubicBezTo>
                    <a:pt x="646540" y="154403"/>
                    <a:pt x="650597" y="146662"/>
                    <a:pt x="650597" y="136511"/>
                  </a:cubicBezTo>
                  <a:cubicBezTo>
                    <a:pt x="650597" y="127882"/>
                    <a:pt x="647681" y="121030"/>
                    <a:pt x="641848" y="116081"/>
                  </a:cubicBezTo>
                  <a:cubicBezTo>
                    <a:pt x="636015" y="111132"/>
                    <a:pt x="627266" y="107199"/>
                    <a:pt x="615473" y="104280"/>
                  </a:cubicBezTo>
                  <a:cubicBezTo>
                    <a:pt x="606977" y="102123"/>
                    <a:pt x="601018" y="99839"/>
                    <a:pt x="597721" y="97428"/>
                  </a:cubicBezTo>
                  <a:cubicBezTo>
                    <a:pt x="594551" y="95144"/>
                    <a:pt x="592902" y="91844"/>
                    <a:pt x="592902" y="87657"/>
                  </a:cubicBezTo>
                  <a:cubicBezTo>
                    <a:pt x="592902" y="83470"/>
                    <a:pt x="594551" y="80170"/>
                    <a:pt x="598101" y="77759"/>
                  </a:cubicBezTo>
                  <a:cubicBezTo>
                    <a:pt x="601525" y="75348"/>
                    <a:pt x="606344" y="74206"/>
                    <a:pt x="612303" y="74206"/>
                  </a:cubicBezTo>
                  <a:cubicBezTo>
                    <a:pt x="617122" y="74206"/>
                    <a:pt x="621687" y="74968"/>
                    <a:pt x="625998" y="76364"/>
                  </a:cubicBezTo>
                  <a:cubicBezTo>
                    <a:pt x="630436" y="77759"/>
                    <a:pt x="635001" y="80043"/>
                    <a:pt x="639820" y="82962"/>
                  </a:cubicBezTo>
                  <a:lnTo>
                    <a:pt x="647554" y="71668"/>
                  </a:lnTo>
                  <a:cubicBezTo>
                    <a:pt x="642355" y="67735"/>
                    <a:pt x="636903" y="64816"/>
                    <a:pt x="631197" y="62786"/>
                  </a:cubicBezTo>
                  <a:cubicBezTo>
                    <a:pt x="625364" y="60883"/>
                    <a:pt x="618897" y="59867"/>
                    <a:pt x="611669" y="59867"/>
                  </a:cubicBezTo>
                  <a:moveTo>
                    <a:pt x="703347" y="59867"/>
                  </a:moveTo>
                  <a:cubicBezTo>
                    <a:pt x="696120" y="59867"/>
                    <a:pt x="689526" y="61136"/>
                    <a:pt x="683820" y="63547"/>
                  </a:cubicBezTo>
                  <a:cubicBezTo>
                    <a:pt x="677987" y="65958"/>
                    <a:pt x="673422" y="69384"/>
                    <a:pt x="670125" y="73699"/>
                  </a:cubicBezTo>
                  <a:cubicBezTo>
                    <a:pt x="666828" y="78013"/>
                    <a:pt x="665180" y="82962"/>
                    <a:pt x="665180" y="88291"/>
                  </a:cubicBezTo>
                  <a:cubicBezTo>
                    <a:pt x="665180" y="95778"/>
                    <a:pt x="667716" y="101869"/>
                    <a:pt x="672788" y="106691"/>
                  </a:cubicBezTo>
                  <a:cubicBezTo>
                    <a:pt x="677733" y="111513"/>
                    <a:pt x="685849" y="115320"/>
                    <a:pt x="697134" y="118238"/>
                  </a:cubicBezTo>
                  <a:cubicBezTo>
                    <a:pt x="704108" y="120015"/>
                    <a:pt x="709307" y="121791"/>
                    <a:pt x="712984" y="123441"/>
                  </a:cubicBezTo>
                  <a:cubicBezTo>
                    <a:pt x="716535" y="125091"/>
                    <a:pt x="719071" y="126994"/>
                    <a:pt x="720593" y="129151"/>
                  </a:cubicBezTo>
                  <a:cubicBezTo>
                    <a:pt x="721987" y="131308"/>
                    <a:pt x="722748" y="134100"/>
                    <a:pt x="722748" y="137653"/>
                  </a:cubicBezTo>
                  <a:cubicBezTo>
                    <a:pt x="722748" y="142475"/>
                    <a:pt x="720719" y="146282"/>
                    <a:pt x="716662" y="149073"/>
                  </a:cubicBezTo>
                  <a:cubicBezTo>
                    <a:pt x="712604" y="151865"/>
                    <a:pt x="707025" y="153261"/>
                    <a:pt x="700051" y="153261"/>
                  </a:cubicBezTo>
                  <a:cubicBezTo>
                    <a:pt x="689272" y="153261"/>
                    <a:pt x="679382" y="149962"/>
                    <a:pt x="670379" y="143363"/>
                  </a:cubicBezTo>
                  <a:lnTo>
                    <a:pt x="660615" y="154276"/>
                  </a:lnTo>
                  <a:cubicBezTo>
                    <a:pt x="671140" y="163285"/>
                    <a:pt x="684454" y="167727"/>
                    <a:pt x="700558" y="167727"/>
                  </a:cubicBezTo>
                  <a:cubicBezTo>
                    <a:pt x="712097" y="167727"/>
                    <a:pt x="721987" y="165062"/>
                    <a:pt x="730103" y="159732"/>
                  </a:cubicBezTo>
                  <a:cubicBezTo>
                    <a:pt x="738218" y="154403"/>
                    <a:pt x="742276" y="146662"/>
                    <a:pt x="742276" y="136511"/>
                  </a:cubicBezTo>
                  <a:cubicBezTo>
                    <a:pt x="742276" y="127882"/>
                    <a:pt x="739359" y="121030"/>
                    <a:pt x="733526" y="116081"/>
                  </a:cubicBezTo>
                  <a:cubicBezTo>
                    <a:pt x="727694" y="111132"/>
                    <a:pt x="718944" y="107199"/>
                    <a:pt x="707152" y="104280"/>
                  </a:cubicBezTo>
                  <a:cubicBezTo>
                    <a:pt x="698529" y="102123"/>
                    <a:pt x="692696" y="99839"/>
                    <a:pt x="689399" y="97428"/>
                  </a:cubicBezTo>
                  <a:cubicBezTo>
                    <a:pt x="686102" y="95144"/>
                    <a:pt x="684454" y="91844"/>
                    <a:pt x="684454" y="87657"/>
                  </a:cubicBezTo>
                  <a:cubicBezTo>
                    <a:pt x="684454" y="83470"/>
                    <a:pt x="686229" y="80170"/>
                    <a:pt x="689653" y="77759"/>
                  </a:cubicBezTo>
                  <a:cubicBezTo>
                    <a:pt x="693203" y="75348"/>
                    <a:pt x="697895" y="74206"/>
                    <a:pt x="703982" y="74206"/>
                  </a:cubicBezTo>
                  <a:cubicBezTo>
                    <a:pt x="708673" y="74206"/>
                    <a:pt x="713365" y="74968"/>
                    <a:pt x="717676" y="76364"/>
                  </a:cubicBezTo>
                  <a:cubicBezTo>
                    <a:pt x="721987" y="77759"/>
                    <a:pt x="726552" y="80043"/>
                    <a:pt x="731371" y="82962"/>
                  </a:cubicBezTo>
                  <a:lnTo>
                    <a:pt x="739233" y="71668"/>
                  </a:lnTo>
                  <a:cubicBezTo>
                    <a:pt x="734034" y="67735"/>
                    <a:pt x="728454" y="64816"/>
                    <a:pt x="722748" y="62786"/>
                  </a:cubicBezTo>
                  <a:cubicBezTo>
                    <a:pt x="717042" y="60883"/>
                    <a:pt x="710575" y="59867"/>
                    <a:pt x="703347" y="59867"/>
                  </a:cubicBezTo>
                  <a:moveTo>
                    <a:pt x="822415" y="30555"/>
                  </a:moveTo>
                  <a:lnTo>
                    <a:pt x="822415" y="165443"/>
                  </a:lnTo>
                  <a:lnTo>
                    <a:pt x="895960" y="165443"/>
                  </a:lnTo>
                  <a:lnTo>
                    <a:pt x="898243" y="149200"/>
                  </a:lnTo>
                  <a:lnTo>
                    <a:pt x="841436" y="149200"/>
                  </a:lnTo>
                  <a:lnTo>
                    <a:pt x="841436" y="30555"/>
                  </a:lnTo>
                  <a:lnTo>
                    <a:pt x="822415" y="30555"/>
                  </a:lnTo>
                  <a:moveTo>
                    <a:pt x="990429" y="141333"/>
                  </a:moveTo>
                  <a:lnTo>
                    <a:pt x="990429" y="94129"/>
                  </a:lnTo>
                  <a:cubicBezTo>
                    <a:pt x="990429" y="83216"/>
                    <a:pt x="987385" y="74714"/>
                    <a:pt x="981172" y="68750"/>
                  </a:cubicBezTo>
                  <a:cubicBezTo>
                    <a:pt x="975085" y="62913"/>
                    <a:pt x="965702" y="59867"/>
                    <a:pt x="953275" y="59867"/>
                  </a:cubicBezTo>
                  <a:cubicBezTo>
                    <a:pt x="942117" y="59867"/>
                    <a:pt x="929943" y="62278"/>
                    <a:pt x="916883" y="66973"/>
                  </a:cubicBezTo>
                  <a:lnTo>
                    <a:pt x="921448" y="80043"/>
                  </a:lnTo>
                  <a:cubicBezTo>
                    <a:pt x="932607" y="76364"/>
                    <a:pt x="942117" y="74587"/>
                    <a:pt x="949852" y="74587"/>
                  </a:cubicBezTo>
                  <a:cubicBezTo>
                    <a:pt x="957333" y="74587"/>
                    <a:pt x="962912" y="76110"/>
                    <a:pt x="966590" y="79282"/>
                  </a:cubicBezTo>
                  <a:cubicBezTo>
                    <a:pt x="970140" y="82454"/>
                    <a:pt x="971915" y="87657"/>
                    <a:pt x="971915" y="94890"/>
                  </a:cubicBezTo>
                  <a:lnTo>
                    <a:pt x="971915" y="102630"/>
                  </a:lnTo>
                  <a:lnTo>
                    <a:pt x="955684" y="102630"/>
                  </a:lnTo>
                  <a:cubicBezTo>
                    <a:pt x="940849" y="102630"/>
                    <a:pt x="929437" y="105549"/>
                    <a:pt x="921321" y="111386"/>
                  </a:cubicBezTo>
                  <a:cubicBezTo>
                    <a:pt x="913206" y="117223"/>
                    <a:pt x="909148" y="125725"/>
                    <a:pt x="909148" y="136638"/>
                  </a:cubicBezTo>
                  <a:cubicBezTo>
                    <a:pt x="909148" y="145901"/>
                    <a:pt x="912191" y="153388"/>
                    <a:pt x="918278" y="159225"/>
                  </a:cubicBezTo>
                  <a:cubicBezTo>
                    <a:pt x="924238" y="164935"/>
                    <a:pt x="932480" y="167727"/>
                    <a:pt x="942878" y="167727"/>
                  </a:cubicBezTo>
                  <a:cubicBezTo>
                    <a:pt x="956826" y="167727"/>
                    <a:pt x="967223" y="162651"/>
                    <a:pt x="974324" y="152373"/>
                  </a:cubicBezTo>
                  <a:cubicBezTo>
                    <a:pt x="975973" y="157321"/>
                    <a:pt x="978382" y="160874"/>
                    <a:pt x="981806" y="163285"/>
                  </a:cubicBezTo>
                  <a:cubicBezTo>
                    <a:pt x="985103" y="165570"/>
                    <a:pt x="989541" y="167092"/>
                    <a:pt x="994993" y="167727"/>
                  </a:cubicBezTo>
                  <a:lnTo>
                    <a:pt x="999178" y="155291"/>
                  </a:lnTo>
                  <a:cubicBezTo>
                    <a:pt x="996261" y="154149"/>
                    <a:pt x="994106" y="152626"/>
                    <a:pt x="992584" y="150596"/>
                  </a:cubicBezTo>
                  <a:cubicBezTo>
                    <a:pt x="991189" y="148693"/>
                    <a:pt x="990429" y="145520"/>
                    <a:pt x="990429" y="141333"/>
                  </a:cubicBezTo>
                  <a:moveTo>
                    <a:pt x="947062" y="154276"/>
                  </a:moveTo>
                  <a:cubicBezTo>
                    <a:pt x="941102" y="154276"/>
                    <a:pt x="936537" y="152753"/>
                    <a:pt x="933494" y="149581"/>
                  </a:cubicBezTo>
                  <a:cubicBezTo>
                    <a:pt x="930451" y="146409"/>
                    <a:pt x="928802" y="141840"/>
                    <a:pt x="928802" y="135623"/>
                  </a:cubicBezTo>
                  <a:cubicBezTo>
                    <a:pt x="928802" y="121538"/>
                    <a:pt x="938566" y="114558"/>
                    <a:pt x="958094" y="114558"/>
                  </a:cubicBezTo>
                  <a:lnTo>
                    <a:pt x="971915" y="114558"/>
                  </a:lnTo>
                  <a:lnTo>
                    <a:pt x="971915" y="138161"/>
                  </a:lnTo>
                  <a:cubicBezTo>
                    <a:pt x="965956" y="148946"/>
                    <a:pt x="957713" y="154276"/>
                    <a:pt x="947062" y="154276"/>
                  </a:cubicBezTo>
                  <a:moveTo>
                    <a:pt x="1126361" y="62278"/>
                  </a:moveTo>
                  <a:lnTo>
                    <a:pt x="1107087" y="152880"/>
                  </a:lnTo>
                  <a:lnTo>
                    <a:pt x="1087179" y="62278"/>
                  </a:lnTo>
                  <a:lnTo>
                    <a:pt x="1066637" y="62278"/>
                  </a:lnTo>
                  <a:lnTo>
                    <a:pt x="1045714" y="152880"/>
                  </a:lnTo>
                  <a:lnTo>
                    <a:pt x="1026694" y="62278"/>
                  </a:lnTo>
                  <a:lnTo>
                    <a:pt x="1008308" y="62278"/>
                  </a:lnTo>
                  <a:lnTo>
                    <a:pt x="1032907" y="165443"/>
                  </a:lnTo>
                  <a:lnTo>
                    <a:pt x="1057380" y="165443"/>
                  </a:lnTo>
                  <a:lnTo>
                    <a:pt x="1076401" y="78521"/>
                  </a:lnTo>
                  <a:lnTo>
                    <a:pt x="1094914" y="165443"/>
                  </a:lnTo>
                  <a:lnTo>
                    <a:pt x="1119894" y="165443"/>
                  </a:lnTo>
                  <a:lnTo>
                    <a:pt x="1143986" y="62278"/>
                  </a:lnTo>
                  <a:lnTo>
                    <a:pt x="1126361" y="62278"/>
                  </a:lnTo>
                  <a:moveTo>
                    <a:pt x="1384785" y="30555"/>
                  </a:moveTo>
                  <a:lnTo>
                    <a:pt x="1348392" y="30555"/>
                  </a:lnTo>
                  <a:lnTo>
                    <a:pt x="1348392" y="165443"/>
                  </a:lnTo>
                  <a:lnTo>
                    <a:pt x="1367539" y="165443"/>
                  </a:lnTo>
                  <a:lnTo>
                    <a:pt x="1367539" y="115954"/>
                  </a:lnTo>
                  <a:lnTo>
                    <a:pt x="1384911" y="115954"/>
                  </a:lnTo>
                  <a:cubicBezTo>
                    <a:pt x="1401142" y="115954"/>
                    <a:pt x="1414076" y="112274"/>
                    <a:pt x="1423840" y="105168"/>
                  </a:cubicBezTo>
                  <a:cubicBezTo>
                    <a:pt x="1433603" y="97935"/>
                    <a:pt x="1438422" y="87023"/>
                    <a:pt x="1438422" y="72176"/>
                  </a:cubicBezTo>
                  <a:cubicBezTo>
                    <a:pt x="1438422" y="58345"/>
                    <a:pt x="1433730" y="47939"/>
                    <a:pt x="1424473" y="40960"/>
                  </a:cubicBezTo>
                  <a:cubicBezTo>
                    <a:pt x="1415090" y="33981"/>
                    <a:pt x="1401903" y="30555"/>
                    <a:pt x="1384785" y="30555"/>
                  </a:cubicBezTo>
                  <a:moveTo>
                    <a:pt x="1384150" y="101235"/>
                  </a:moveTo>
                  <a:lnTo>
                    <a:pt x="1367539" y="101235"/>
                  </a:lnTo>
                  <a:lnTo>
                    <a:pt x="1367539" y="45021"/>
                  </a:lnTo>
                  <a:lnTo>
                    <a:pt x="1384531" y="45021"/>
                  </a:lnTo>
                  <a:cubicBezTo>
                    <a:pt x="1395309" y="45021"/>
                    <a:pt x="1403678" y="47178"/>
                    <a:pt x="1409511" y="51492"/>
                  </a:cubicBezTo>
                  <a:cubicBezTo>
                    <a:pt x="1415344" y="55807"/>
                    <a:pt x="1418260" y="62786"/>
                    <a:pt x="1418260" y="72430"/>
                  </a:cubicBezTo>
                  <a:cubicBezTo>
                    <a:pt x="1418260" y="83216"/>
                    <a:pt x="1415344" y="90829"/>
                    <a:pt x="1409511" y="94890"/>
                  </a:cubicBezTo>
                  <a:cubicBezTo>
                    <a:pt x="1403678" y="99077"/>
                    <a:pt x="1395182" y="101235"/>
                    <a:pt x="1384150" y="101235"/>
                  </a:cubicBezTo>
                  <a:moveTo>
                    <a:pt x="1533651" y="110752"/>
                  </a:moveTo>
                  <a:cubicBezTo>
                    <a:pt x="1533651" y="94890"/>
                    <a:pt x="1529973" y="82454"/>
                    <a:pt x="1522492" y="73445"/>
                  </a:cubicBezTo>
                  <a:cubicBezTo>
                    <a:pt x="1515011" y="64436"/>
                    <a:pt x="1504232" y="59867"/>
                    <a:pt x="1490157" y="59867"/>
                  </a:cubicBezTo>
                  <a:cubicBezTo>
                    <a:pt x="1481281" y="59867"/>
                    <a:pt x="1473419" y="62278"/>
                    <a:pt x="1466826" y="66973"/>
                  </a:cubicBezTo>
                  <a:cubicBezTo>
                    <a:pt x="1460232" y="71668"/>
                    <a:pt x="1455160" y="78140"/>
                    <a:pt x="1451609" y="86388"/>
                  </a:cubicBezTo>
                  <a:cubicBezTo>
                    <a:pt x="1448059" y="94763"/>
                    <a:pt x="1446283" y="104153"/>
                    <a:pt x="1446283" y="114939"/>
                  </a:cubicBezTo>
                  <a:cubicBezTo>
                    <a:pt x="1446283" y="131308"/>
                    <a:pt x="1450341" y="144251"/>
                    <a:pt x="1458583" y="153642"/>
                  </a:cubicBezTo>
                  <a:cubicBezTo>
                    <a:pt x="1466826" y="163032"/>
                    <a:pt x="1478238" y="167727"/>
                    <a:pt x="1492947" y="167727"/>
                  </a:cubicBezTo>
                  <a:cubicBezTo>
                    <a:pt x="1506388" y="167727"/>
                    <a:pt x="1518688" y="163539"/>
                    <a:pt x="1529846" y="154910"/>
                  </a:cubicBezTo>
                  <a:lnTo>
                    <a:pt x="1521858" y="144125"/>
                  </a:lnTo>
                  <a:cubicBezTo>
                    <a:pt x="1517166" y="147170"/>
                    <a:pt x="1512728" y="149454"/>
                    <a:pt x="1508417" y="150977"/>
                  </a:cubicBezTo>
                  <a:cubicBezTo>
                    <a:pt x="1504105" y="152373"/>
                    <a:pt x="1499541" y="153134"/>
                    <a:pt x="1494342" y="153134"/>
                  </a:cubicBezTo>
                  <a:cubicBezTo>
                    <a:pt x="1486353" y="153134"/>
                    <a:pt x="1479886" y="150469"/>
                    <a:pt x="1474814" y="145013"/>
                  </a:cubicBezTo>
                  <a:cubicBezTo>
                    <a:pt x="1469615" y="139683"/>
                    <a:pt x="1466699" y="131308"/>
                    <a:pt x="1465938" y="120015"/>
                  </a:cubicBezTo>
                  <a:lnTo>
                    <a:pt x="1533270" y="120015"/>
                  </a:lnTo>
                  <a:cubicBezTo>
                    <a:pt x="1533524" y="116842"/>
                    <a:pt x="1533651" y="113797"/>
                    <a:pt x="1533651" y="110752"/>
                  </a:cubicBezTo>
                  <a:moveTo>
                    <a:pt x="1515391" y="106691"/>
                  </a:moveTo>
                  <a:lnTo>
                    <a:pt x="1465938" y="106691"/>
                  </a:lnTo>
                  <a:cubicBezTo>
                    <a:pt x="1467206" y="84992"/>
                    <a:pt x="1475448" y="74206"/>
                    <a:pt x="1490538" y="74206"/>
                  </a:cubicBezTo>
                  <a:cubicBezTo>
                    <a:pt x="1498907" y="74206"/>
                    <a:pt x="1505120" y="76871"/>
                    <a:pt x="1509178" y="82201"/>
                  </a:cubicBezTo>
                  <a:cubicBezTo>
                    <a:pt x="1513362" y="87530"/>
                    <a:pt x="1515391" y="95398"/>
                    <a:pt x="1515391" y="105549"/>
                  </a:cubicBezTo>
                  <a:lnTo>
                    <a:pt x="1515391" y="106691"/>
                  </a:lnTo>
                  <a:moveTo>
                    <a:pt x="1601110" y="59867"/>
                  </a:moveTo>
                  <a:cubicBezTo>
                    <a:pt x="1594643" y="59867"/>
                    <a:pt x="1589063" y="61898"/>
                    <a:pt x="1584245" y="65704"/>
                  </a:cubicBezTo>
                  <a:cubicBezTo>
                    <a:pt x="1579426" y="69638"/>
                    <a:pt x="1575622" y="75475"/>
                    <a:pt x="1572833" y="83216"/>
                  </a:cubicBezTo>
                  <a:lnTo>
                    <a:pt x="1570931" y="62278"/>
                  </a:lnTo>
                  <a:lnTo>
                    <a:pt x="1555207" y="62278"/>
                  </a:lnTo>
                  <a:lnTo>
                    <a:pt x="1555207" y="165443"/>
                  </a:lnTo>
                  <a:lnTo>
                    <a:pt x="1573593" y="165443"/>
                  </a:lnTo>
                  <a:lnTo>
                    <a:pt x="1573593" y="106437"/>
                  </a:lnTo>
                  <a:cubicBezTo>
                    <a:pt x="1575876" y="96540"/>
                    <a:pt x="1579046" y="89307"/>
                    <a:pt x="1582977" y="84612"/>
                  </a:cubicBezTo>
                  <a:cubicBezTo>
                    <a:pt x="1587034" y="79917"/>
                    <a:pt x="1592360" y="77506"/>
                    <a:pt x="1598827" y="77506"/>
                  </a:cubicBezTo>
                  <a:cubicBezTo>
                    <a:pt x="1601744" y="77506"/>
                    <a:pt x="1604914" y="77886"/>
                    <a:pt x="1608084" y="78648"/>
                  </a:cubicBezTo>
                  <a:lnTo>
                    <a:pt x="1611507" y="61009"/>
                  </a:lnTo>
                  <a:cubicBezTo>
                    <a:pt x="1608211" y="60248"/>
                    <a:pt x="1604787" y="59867"/>
                    <a:pt x="1601110" y="59867"/>
                  </a:cubicBezTo>
                  <a:moveTo>
                    <a:pt x="1658171" y="59867"/>
                  </a:moveTo>
                  <a:cubicBezTo>
                    <a:pt x="1650943" y="59867"/>
                    <a:pt x="1644476" y="61136"/>
                    <a:pt x="1638643" y="63547"/>
                  </a:cubicBezTo>
                  <a:cubicBezTo>
                    <a:pt x="1632810" y="65958"/>
                    <a:pt x="1628245" y="69384"/>
                    <a:pt x="1624948" y="73699"/>
                  </a:cubicBezTo>
                  <a:cubicBezTo>
                    <a:pt x="1621778" y="78013"/>
                    <a:pt x="1620130" y="82962"/>
                    <a:pt x="1620130" y="88291"/>
                  </a:cubicBezTo>
                  <a:cubicBezTo>
                    <a:pt x="1620130" y="95778"/>
                    <a:pt x="1622666" y="101869"/>
                    <a:pt x="1627611" y="106691"/>
                  </a:cubicBezTo>
                  <a:cubicBezTo>
                    <a:pt x="1632683" y="111513"/>
                    <a:pt x="1640799" y="115320"/>
                    <a:pt x="1651957" y="118238"/>
                  </a:cubicBezTo>
                  <a:cubicBezTo>
                    <a:pt x="1658932" y="120015"/>
                    <a:pt x="1664257" y="121791"/>
                    <a:pt x="1667808" y="123441"/>
                  </a:cubicBezTo>
                  <a:cubicBezTo>
                    <a:pt x="1671358" y="125091"/>
                    <a:pt x="1673894" y="126994"/>
                    <a:pt x="1675416" y="129151"/>
                  </a:cubicBezTo>
                  <a:cubicBezTo>
                    <a:pt x="1676937" y="131308"/>
                    <a:pt x="1677698" y="134100"/>
                    <a:pt x="1677698" y="137653"/>
                  </a:cubicBezTo>
                  <a:cubicBezTo>
                    <a:pt x="1677698" y="142475"/>
                    <a:pt x="1675543" y="146282"/>
                    <a:pt x="1671485" y="149073"/>
                  </a:cubicBezTo>
                  <a:cubicBezTo>
                    <a:pt x="1667427" y="151865"/>
                    <a:pt x="1661975" y="153261"/>
                    <a:pt x="1655001" y="153261"/>
                  </a:cubicBezTo>
                  <a:cubicBezTo>
                    <a:pt x="1644096" y="153261"/>
                    <a:pt x="1634205" y="149962"/>
                    <a:pt x="1625329" y="143363"/>
                  </a:cubicBezTo>
                  <a:lnTo>
                    <a:pt x="1615438" y="154276"/>
                  </a:lnTo>
                  <a:cubicBezTo>
                    <a:pt x="1626090" y="163285"/>
                    <a:pt x="1639404" y="167727"/>
                    <a:pt x="1655381" y="167727"/>
                  </a:cubicBezTo>
                  <a:cubicBezTo>
                    <a:pt x="1667047" y="167727"/>
                    <a:pt x="1676811" y="165062"/>
                    <a:pt x="1684926" y="159732"/>
                  </a:cubicBezTo>
                  <a:cubicBezTo>
                    <a:pt x="1693042" y="154403"/>
                    <a:pt x="1697099" y="146662"/>
                    <a:pt x="1697099" y="136511"/>
                  </a:cubicBezTo>
                  <a:cubicBezTo>
                    <a:pt x="1697099" y="127882"/>
                    <a:pt x="1694183" y="121030"/>
                    <a:pt x="1688349" y="116081"/>
                  </a:cubicBezTo>
                  <a:cubicBezTo>
                    <a:pt x="1682517" y="111132"/>
                    <a:pt x="1673767" y="107199"/>
                    <a:pt x="1661975" y="104280"/>
                  </a:cubicBezTo>
                  <a:cubicBezTo>
                    <a:pt x="1653479" y="102123"/>
                    <a:pt x="1647519" y="99839"/>
                    <a:pt x="1644222" y="97428"/>
                  </a:cubicBezTo>
                  <a:cubicBezTo>
                    <a:pt x="1640925" y="95144"/>
                    <a:pt x="1639404" y="91844"/>
                    <a:pt x="1639404" y="87657"/>
                  </a:cubicBezTo>
                  <a:cubicBezTo>
                    <a:pt x="1639404" y="83470"/>
                    <a:pt x="1641052" y="80170"/>
                    <a:pt x="1644603" y="77759"/>
                  </a:cubicBezTo>
                  <a:cubicBezTo>
                    <a:pt x="1648026" y="75348"/>
                    <a:pt x="1652718" y="74206"/>
                    <a:pt x="1658805" y="74206"/>
                  </a:cubicBezTo>
                  <a:cubicBezTo>
                    <a:pt x="1663623" y="74206"/>
                    <a:pt x="1668188" y="74968"/>
                    <a:pt x="1672499" y="76364"/>
                  </a:cubicBezTo>
                  <a:cubicBezTo>
                    <a:pt x="1676811" y="77759"/>
                    <a:pt x="1681502" y="80043"/>
                    <a:pt x="1686194" y="82962"/>
                  </a:cubicBezTo>
                  <a:lnTo>
                    <a:pt x="1694056" y="71668"/>
                  </a:lnTo>
                  <a:cubicBezTo>
                    <a:pt x="1688857" y="67735"/>
                    <a:pt x="1683404" y="64816"/>
                    <a:pt x="1677698" y="62786"/>
                  </a:cubicBezTo>
                  <a:cubicBezTo>
                    <a:pt x="1671865" y="60883"/>
                    <a:pt x="1665398" y="59867"/>
                    <a:pt x="1658171" y="59867"/>
                  </a:cubicBezTo>
                  <a:moveTo>
                    <a:pt x="1758852" y="59867"/>
                  </a:moveTo>
                  <a:cubicBezTo>
                    <a:pt x="1748961" y="59867"/>
                    <a:pt x="1740466" y="62151"/>
                    <a:pt x="1733365" y="66593"/>
                  </a:cubicBezTo>
                  <a:cubicBezTo>
                    <a:pt x="1726264" y="71161"/>
                    <a:pt x="1720811" y="77506"/>
                    <a:pt x="1717134" y="85627"/>
                  </a:cubicBezTo>
                  <a:cubicBezTo>
                    <a:pt x="1713330" y="93748"/>
                    <a:pt x="1711555" y="103265"/>
                    <a:pt x="1711555" y="113924"/>
                  </a:cubicBezTo>
                  <a:cubicBezTo>
                    <a:pt x="1711555" y="130547"/>
                    <a:pt x="1715612" y="143617"/>
                    <a:pt x="1723981" y="153261"/>
                  </a:cubicBezTo>
                  <a:cubicBezTo>
                    <a:pt x="1732223" y="162905"/>
                    <a:pt x="1743763" y="167727"/>
                    <a:pt x="1758598" y="167727"/>
                  </a:cubicBezTo>
                  <a:cubicBezTo>
                    <a:pt x="1768362" y="167727"/>
                    <a:pt x="1776858" y="165570"/>
                    <a:pt x="1783832" y="161001"/>
                  </a:cubicBezTo>
                  <a:cubicBezTo>
                    <a:pt x="1790933" y="156560"/>
                    <a:pt x="1796385" y="150215"/>
                    <a:pt x="1800063" y="142094"/>
                  </a:cubicBezTo>
                  <a:cubicBezTo>
                    <a:pt x="1803867" y="133846"/>
                    <a:pt x="1805769" y="124456"/>
                    <a:pt x="1805769" y="113797"/>
                  </a:cubicBezTo>
                  <a:cubicBezTo>
                    <a:pt x="1805769" y="97174"/>
                    <a:pt x="1801584" y="84104"/>
                    <a:pt x="1793469" y="74333"/>
                  </a:cubicBezTo>
                  <a:cubicBezTo>
                    <a:pt x="1785227" y="64689"/>
                    <a:pt x="1773688" y="59867"/>
                    <a:pt x="1758852" y="59867"/>
                  </a:cubicBezTo>
                  <a:moveTo>
                    <a:pt x="1758852" y="74333"/>
                  </a:moveTo>
                  <a:cubicBezTo>
                    <a:pt x="1776858" y="74333"/>
                    <a:pt x="1785861" y="87530"/>
                    <a:pt x="1785861" y="113797"/>
                  </a:cubicBezTo>
                  <a:cubicBezTo>
                    <a:pt x="1785861" y="140064"/>
                    <a:pt x="1776858" y="153261"/>
                    <a:pt x="1758598" y="153261"/>
                  </a:cubicBezTo>
                  <a:cubicBezTo>
                    <a:pt x="1740466" y="153261"/>
                    <a:pt x="1731336" y="140191"/>
                    <a:pt x="1731336" y="113924"/>
                  </a:cubicBezTo>
                  <a:cubicBezTo>
                    <a:pt x="1731336" y="87530"/>
                    <a:pt x="1740466" y="74333"/>
                    <a:pt x="1758852" y="74333"/>
                  </a:cubicBezTo>
                  <a:moveTo>
                    <a:pt x="1873862" y="59867"/>
                  </a:moveTo>
                  <a:cubicBezTo>
                    <a:pt x="1867268" y="59867"/>
                    <a:pt x="1861055" y="61517"/>
                    <a:pt x="1855602" y="64562"/>
                  </a:cubicBezTo>
                  <a:cubicBezTo>
                    <a:pt x="1850023" y="67735"/>
                    <a:pt x="1845331" y="72049"/>
                    <a:pt x="1841654" y="77506"/>
                  </a:cubicBezTo>
                  <a:lnTo>
                    <a:pt x="1840006" y="62278"/>
                  </a:lnTo>
                  <a:lnTo>
                    <a:pt x="1824155" y="62278"/>
                  </a:lnTo>
                  <a:lnTo>
                    <a:pt x="1824155" y="165443"/>
                  </a:lnTo>
                  <a:lnTo>
                    <a:pt x="1842668" y="165443"/>
                  </a:lnTo>
                  <a:lnTo>
                    <a:pt x="1842668" y="92225"/>
                  </a:lnTo>
                  <a:cubicBezTo>
                    <a:pt x="1846346" y="86388"/>
                    <a:pt x="1850404" y="81820"/>
                    <a:pt x="1854715" y="78648"/>
                  </a:cubicBezTo>
                  <a:cubicBezTo>
                    <a:pt x="1858899" y="75602"/>
                    <a:pt x="1863845" y="73953"/>
                    <a:pt x="1869550" y="73953"/>
                  </a:cubicBezTo>
                  <a:cubicBezTo>
                    <a:pt x="1875003" y="73953"/>
                    <a:pt x="1879061" y="75475"/>
                    <a:pt x="1881977" y="78521"/>
                  </a:cubicBezTo>
                  <a:cubicBezTo>
                    <a:pt x="1884767" y="81439"/>
                    <a:pt x="1886162" y="86642"/>
                    <a:pt x="1886162" y="94002"/>
                  </a:cubicBezTo>
                  <a:lnTo>
                    <a:pt x="1886162" y="165443"/>
                  </a:lnTo>
                  <a:lnTo>
                    <a:pt x="1904548" y="165443"/>
                  </a:lnTo>
                  <a:lnTo>
                    <a:pt x="1904548" y="91464"/>
                  </a:lnTo>
                  <a:cubicBezTo>
                    <a:pt x="1904548" y="81566"/>
                    <a:pt x="1901885" y="73953"/>
                    <a:pt x="1896433" y="68369"/>
                  </a:cubicBezTo>
                  <a:cubicBezTo>
                    <a:pt x="1890980" y="62659"/>
                    <a:pt x="1883499" y="59867"/>
                    <a:pt x="1873862" y="59867"/>
                  </a:cubicBezTo>
                  <a:moveTo>
                    <a:pt x="2000791" y="141333"/>
                  </a:moveTo>
                  <a:lnTo>
                    <a:pt x="2000791" y="94129"/>
                  </a:lnTo>
                  <a:cubicBezTo>
                    <a:pt x="2000791" y="83216"/>
                    <a:pt x="1997748" y="74714"/>
                    <a:pt x="1991534" y="68750"/>
                  </a:cubicBezTo>
                  <a:cubicBezTo>
                    <a:pt x="1985448" y="62913"/>
                    <a:pt x="1976191" y="59867"/>
                    <a:pt x="1963765" y="59867"/>
                  </a:cubicBezTo>
                  <a:cubicBezTo>
                    <a:pt x="1952479" y="59867"/>
                    <a:pt x="1940306" y="62278"/>
                    <a:pt x="1927246" y="66973"/>
                  </a:cubicBezTo>
                  <a:lnTo>
                    <a:pt x="1931811" y="80043"/>
                  </a:lnTo>
                  <a:cubicBezTo>
                    <a:pt x="1943096" y="76364"/>
                    <a:pt x="1952606" y="74587"/>
                    <a:pt x="1960341" y="74587"/>
                  </a:cubicBezTo>
                  <a:cubicBezTo>
                    <a:pt x="1967822" y="74587"/>
                    <a:pt x="1973402" y="76110"/>
                    <a:pt x="1976952" y="79282"/>
                  </a:cubicBezTo>
                  <a:cubicBezTo>
                    <a:pt x="1980503" y="82454"/>
                    <a:pt x="1982405" y="87657"/>
                    <a:pt x="1982405" y="94890"/>
                  </a:cubicBezTo>
                  <a:lnTo>
                    <a:pt x="1982405" y="102630"/>
                  </a:lnTo>
                  <a:lnTo>
                    <a:pt x="1966174" y="102630"/>
                  </a:lnTo>
                  <a:cubicBezTo>
                    <a:pt x="1951338" y="102630"/>
                    <a:pt x="1939799" y="105549"/>
                    <a:pt x="1931684" y="111386"/>
                  </a:cubicBezTo>
                  <a:cubicBezTo>
                    <a:pt x="1923695" y="117223"/>
                    <a:pt x="1919638" y="125725"/>
                    <a:pt x="1919638" y="136638"/>
                  </a:cubicBezTo>
                  <a:cubicBezTo>
                    <a:pt x="1919638" y="145901"/>
                    <a:pt x="1922681" y="153388"/>
                    <a:pt x="1928640" y="159225"/>
                  </a:cubicBezTo>
                  <a:cubicBezTo>
                    <a:pt x="1934600" y="164935"/>
                    <a:pt x="1942842" y="167727"/>
                    <a:pt x="1953240" y="167727"/>
                  </a:cubicBezTo>
                  <a:cubicBezTo>
                    <a:pt x="1967189" y="167727"/>
                    <a:pt x="1977713" y="162651"/>
                    <a:pt x="1984814" y="152373"/>
                  </a:cubicBezTo>
                  <a:cubicBezTo>
                    <a:pt x="1986335" y="157321"/>
                    <a:pt x="1988872" y="160874"/>
                    <a:pt x="1992169" y="163285"/>
                  </a:cubicBezTo>
                  <a:cubicBezTo>
                    <a:pt x="1995465" y="165570"/>
                    <a:pt x="1999903" y="167092"/>
                    <a:pt x="2005356" y="167727"/>
                  </a:cubicBezTo>
                  <a:lnTo>
                    <a:pt x="2009667" y="155291"/>
                  </a:lnTo>
                  <a:cubicBezTo>
                    <a:pt x="2006624" y="154149"/>
                    <a:pt x="2004469" y="152626"/>
                    <a:pt x="2002947" y="150596"/>
                  </a:cubicBezTo>
                  <a:cubicBezTo>
                    <a:pt x="2001552" y="148693"/>
                    <a:pt x="2000791" y="145520"/>
                    <a:pt x="2000791" y="141333"/>
                  </a:cubicBezTo>
                  <a:moveTo>
                    <a:pt x="1957551" y="154276"/>
                  </a:moveTo>
                  <a:cubicBezTo>
                    <a:pt x="1951465" y="154276"/>
                    <a:pt x="1946900" y="152753"/>
                    <a:pt x="1943857" y="149581"/>
                  </a:cubicBezTo>
                  <a:cubicBezTo>
                    <a:pt x="1940813" y="146409"/>
                    <a:pt x="1939292" y="141840"/>
                    <a:pt x="1939292" y="135623"/>
                  </a:cubicBezTo>
                  <a:cubicBezTo>
                    <a:pt x="1939292" y="121538"/>
                    <a:pt x="1949056" y="114558"/>
                    <a:pt x="1968583" y="114558"/>
                  </a:cubicBezTo>
                  <a:lnTo>
                    <a:pt x="1982405" y="114558"/>
                  </a:lnTo>
                  <a:lnTo>
                    <a:pt x="1982405" y="138161"/>
                  </a:lnTo>
                  <a:cubicBezTo>
                    <a:pt x="1976318" y="148946"/>
                    <a:pt x="1968076" y="154276"/>
                    <a:pt x="1957551" y="154276"/>
                  </a:cubicBezTo>
                  <a:moveTo>
                    <a:pt x="2049737" y="167727"/>
                  </a:moveTo>
                  <a:cubicBezTo>
                    <a:pt x="2055063" y="167727"/>
                    <a:pt x="2059881" y="166585"/>
                    <a:pt x="2064319" y="164301"/>
                  </a:cubicBezTo>
                  <a:lnTo>
                    <a:pt x="2059501" y="151738"/>
                  </a:lnTo>
                  <a:cubicBezTo>
                    <a:pt x="2057599" y="152500"/>
                    <a:pt x="2055316" y="152880"/>
                    <a:pt x="2052780" y="152880"/>
                  </a:cubicBezTo>
                  <a:cubicBezTo>
                    <a:pt x="2050371" y="152880"/>
                    <a:pt x="2048596" y="152246"/>
                    <a:pt x="2047581" y="150977"/>
                  </a:cubicBezTo>
                  <a:cubicBezTo>
                    <a:pt x="2046567" y="149581"/>
                    <a:pt x="2046060" y="147551"/>
                    <a:pt x="2046060" y="144632"/>
                  </a:cubicBezTo>
                  <a:lnTo>
                    <a:pt x="2046060" y="18627"/>
                  </a:lnTo>
                  <a:lnTo>
                    <a:pt x="2027673" y="20784"/>
                  </a:lnTo>
                  <a:lnTo>
                    <a:pt x="2027673" y="145013"/>
                  </a:lnTo>
                  <a:cubicBezTo>
                    <a:pt x="2027673" y="152246"/>
                    <a:pt x="2029575" y="157829"/>
                    <a:pt x="2033633" y="161763"/>
                  </a:cubicBezTo>
                  <a:cubicBezTo>
                    <a:pt x="2037564" y="165823"/>
                    <a:pt x="2042890" y="167727"/>
                    <a:pt x="2049737" y="167727"/>
                  </a:cubicBezTo>
                  <a:moveTo>
                    <a:pt x="2129496" y="30555"/>
                  </a:moveTo>
                  <a:lnTo>
                    <a:pt x="2129496" y="165443"/>
                  </a:lnTo>
                  <a:lnTo>
                    <a:pt x="2203041" y="165443"/>
                  </a:lnTo>
                  <a:lnTo>
                    <a:pt x="2205324" y="149200"/>
                  </a:lnTo>
                  <a:lnTo>
                    <a:pt x="2148516" y="149200"/>
                  </a:lnTo>
                  <a:lnTo>
                    <a:pt x="2148516" y="30555"/>
                  </a:lnTo>
                  <a:lnTo>
                    <a:pt x="2129496" y="30555"/>
                  </a:lnTo>
                  <a:moveTo>
                    <a:pt x="2297509" y="141333"/>
                  </a:moveTo>
                  <a:lnTo>
                    <a:pt x="2297509" y="94129"/>
                  </a:lnTo>
                  <a:cubicBezTo>
                    <a:pt x="2297509" y="83216"/>
                    <a:pt x="2294466" y="74714"/>
                    <a:pt x="2288253" y="68750"/>
                  </a:cubicBezTo>
                  <a:cubicBezTo>
                    <a:pt x="2282166" y="62913"/>
                    <a:pt x="2272909" y="59867"/>
                    <a:pt x="2260483" y="59867"/>
                  </a:cubicBezTo>
                  <a:cubicBezTo>
                    <a:pt x="2249197" y="59867"/>
                    <a:pt x="2237024" y="62278"/>
                    <a:pt x="2223964" y="66973"/>
                  </a:cubicBezTo>
                  <a:lnTo>
                    <a:pt x="2228528" y="80043"/>
                  </a:lnTo>
                  <a:cubicBezTo>
                    <a:pt x="2239814" y="76364"/>
                    <a:pt x="2249197" y="74587"/>
                    <a:pt x="2257059" y="74587"/>
                  </a:cubicBezTo>
                  <a:cubicBezTo>
                    <a:pt x="2264540" y="74587"/>
                    <a:pt x="2269993" y="76110"/>
                    <a:pt x="2273670" y="79282"/>
                  </a:cubicBezTo>
                  <a:cubicBezTo>
                    <a:pt x="2277221" y="82454"/>
                    <a:pt x="2279123" y="87657"/>
                    <a:pt x="2279123" y="94890"/>
                  </a:cubicBezTo>
                  <a:lnTo>
                    <a:pt x="2279123" y="102630"/>
                  </a:lnTo>
                  <a:lnTo>
                    <a:pt x="2262765" y="102630"/>
                  </a:lnTo>
                  <a:cubicBezTo>
                    <a:pt x="2247929" y="102630"/>
                    <a:pt x="2236517" y="105549"/>
                    <a:pt x="2228402" y="111386"/>
                  </a:cubicBezTo>
                  <a:cubicBezTo>
                    <a:pt x="2220413" y="117223"/>
                    <a:pt x="2216356" y="125725"/>
                    <a:pt x="2216356" y="136638"/>
                  </a:cubicBezTo>
                  <a:cubicBezTo>
                    <a:pt x="2216356" y="145901"/>
                    <a:pt x="2219272" y="153388"/>
                    <a:pt x="2225358" y="159225"/>
                  </a:cubicBezTo>
                  <a:cubicBezTo>
                    <a:pt x="2231318" y="164935"/>
                    <a:pt x="2239560" y="167727"/>
                    <a:pt x="2249958" y="167727"/>
                  </a:cubicBezTo>
                  <a:cubicBezTo>
                    <a:pt x="2263906" y="167727"/>
                    <a:pt x="2274431" y="162651"/>
                    <a:pt x="2281532" y="152373"/>
                  </a:cubicBezTo>
                  <a:cubicBezTo>
                    <a:pt x="2283054" y="157321"/>
                    <a:pt x="2285590" y="160874"/>
                    <a:pt x="2288887" y="163285"/>
                  </a:cubicBezTo>
                  <a:cubicBezTo>
                    <a:pt x="2292184" y="165570"/>
                    <a:pt x="2296621" y="167092"/>
                    <a:pt x="2302074" y="167727"/>
                  </a:cubicBezTo>
                  <a:lnTo>
                    <a:pt x="2306385" y="155291"/>
                  </a:lnTo>
                  <a:cubicBezTo>
                    <a:pt x="2303342" y="154149"/>
                    <a:pt x="2301186" y="152626"/>
                    <a:pt x="2299665" y="150596"/>
                  </a:cubicBezTo>
                  <a:cubicBezTo>
                    <a:pt x="2298270" y="148693"/>
                    <a:pt x="2297509" y="145520"/>
                    <a:pt x="2297509" y="141333"/>
                  </a:cubicBezTo>
                  <a:moveTo>
                    <a:pt x="2254143" y="154276"/>
                  </a:moveTo>
                  <a:cubicBezTo>
                    <a:pt x="2248183" y="154276"/>
                    <a:pt x="2243618" y="152753"/>
                    <a:pt x="2240575" y="149581"/>
                  </a:cubicBezTo>
                  <a:cubicBezTo>
                    <a:pt x="2237532" y="146409"/>
                    <a:pt x="2236010" y="141840"/>
                    <a:pt x="2236010" y="135623"/>
                  </a:cubicBezTo>
                  <a:cubicBezTo>
                    <a:pt x="2236010" y="121538"/>
                    <a:pt x="2245774" y="114558"/>
                    <a:pt x="2265175" y="114558"/>
                  </a:cubicBezTo>
                  <a:lnTo>
                    <a:pt x="2279123" y="114558"/>
                  </a:lnTo>
                  <a:lnTo>
                    <a:pt x="2279123" y="138161"/>
                  </a:lnTo>
                  <a:cubicBezTo>
                    <a:pt x="2273036" y="148946"/>
                    <a:pt x="2264794" y="154276"/>
                    <a:pt x="2254143" y="154276"/>
                  </a:cubicBezTo>
                  <a:moveTo>
                    <a:pt x="2433441" y="62278"/>
                  </a:moveTo>
                  <a:lnTo>
                    <a:pt x="2414168" y="152880"/>
                  </a:lnTo>
                  <a:lnTo>
                    <a:pt x="2394386" y="62278"/>
                  </a:lnTo>
                  <a:lnTo>
                    <a:pt x="2373718" y="62278"/>
                  </a:lnTo>
                  <a:lnTo>
                    <a:pt x="2352795" y="152880"/>
                  </a:lnTo>
                  <a:lnTo>
                    <a:pt x="2333775" y="62278"/>
                  </a:lnTo>
                  <a:lnTo>
                    <a:pt x="2315388" y="62278"/>
                  </a:lnTo>
                  <a:lnTo>
                    <a:pt x="2339988" y="165443"/>
                  </a:lnTo>
                  <a:lnTo>
                    <a:pt x="2364461" y="165443"/>
                  </a:lnTo>
                  <a:lnTo>
                    <a:pt x="2383481" y="78521"/>
                  </a:lnTo>
                  <a:lnTo>
                    <a:pt x="2401995" y="165443"/>
                  </a:lnTo>
                  <a:lnTo>
                    <a:pt x="2426974" y="165443"/>
                  </a:lnTo>
                  <a:lnTo>
                    <a:pt x="2451067" y="62278"/>
                  </a:lnTo>
                  <a:lnTo>
                    <a:pt x="2433441" y="62278"/>
                  </a:lnTo>
                  <a:moveTo>
                    <a:pt x="2655600" y="165443"/>
                  </a:moveTo>
                  <a:lnTo>
                    <a:pt x="2674620" y="165443"/>
                  </a:lnTo>
                  <a:lnTo>
                    <a:pt x="2674620" y="30555"/>
                  </a:lnTo>
                  <a:lnTo>
                    <a:pt x="2655600" y="30555"/>
                  </a:lnTo>
                  <a:lnTo>
                    <a:pt x="2655600" y="165443"/>
                  </a:lnTo>
                  <a:moveTo>
                    <a:pt x="2747405" y="59867"/>
                  </a:moveTo>
                  <a:cubicBezTo>
                    <a:pt x="2740684" y="59867"/>
                    <a:pt x="2734597" y="61517"/>
                    <a:pt x="2729018" y="64562"/>
                  </a:cubicBezTo>
                  <a:cubicBezTo>
                    <a:pt x="2723439" y="67735"/>
                    <a:pt x="2718874" y="72049"/>
                    <a:pt x="2715070" y="77506"/>
                  </a:cubicBezTo>
                  <a:lnTo>
                    <a:pt x="2713548" y="62278"/>
                  </a:lnTo>
                  <a:lnTo>
                    <a:pt x="2697698" y="62278"/>
                  </a:lnTo>
                  <a:lnTo>
                    <a:pt x="2697698" y="165443"/>
                  </a:lnTo>
                  <a:lnTo>
                    <a:pt x="2716084" y="165443"/>
                  </a:lnTo>
                  <a:lnTo>
                    <a:pt x="2716084" y="92225"/>
                  </a:lnTo>
                  <a:cubicBezTo>
                    <a:pt x="2719888" y="86388"/>
                    <a:pt x="2723819" y="81820"/>
                    <a:pt x="2728130" y="78648"/>
                  </a:cubicBezTo>
                  <a:cubicBezTo>
                    <a:pt x="2732442" y="75602"/>
                    <a:pt x="2737387" y="73953"/>
                    <a:pt x="2742966" y="73953"/>
                  </a:cubicBezTo>
                  <a:cubicBezTo>
                    <a:pt x="2748419" y="73953"/>
                    <a:pt x="2752604" y="75475"/>
                    <a:pt x="2755393" y="78521"/>
                  </a:cubicBezTo>
                  <a:cubicBezTo>
                    <a:pt x="2758183" y="81439"/>
                    <a:pt x="2759578" y="86642"/>
                    <a:pt x="2759578" y="94002"/>
                  </a:cubicBezTo>
                  <a:lnTo>
                    <a:pt x="2759578" y="165443"/>
                  </a:lnTo>
                  <a:lnTo>
                    <a:pt x="2778091" y="165443"/>
                  </a:lnTo>
                  <a:lnTo>
                    <a:pt x="2778091" y="91464"/>
                  </a:lnTo>
                  <a:cubicBezTo>
                    <a:pt x="2778091" y="81566"/>
                    <a:pt x="2775301" y="73953"/>
                    <a:pt x="2769975" y="68369"/>
                  </a:cubicBezTo>
                  <a:cubicBezTo>
                    <a:pt x="2764523" y="62659"/>
                    <a:pt x="2757042" y="59867"/>
                    <a:pt x="2747405" y="59867"/>
                  </a:cubicBezTo>
                  <a:moveTo>
                    <a:pt x="2863809" y="62278"/>
                  </a:moveTo>
                  <a:lnTo>
                    <a:pt x="2836420" y="149327"/>
                  </a:lnTo>
                  <a:lnTo>
                    <a:pt x="2808777" y="62278"/>
                  </a:lnTo>
                  <a:lnTo>
                    <a:pt x="2788742" y="62278"/>
                  </a:lnTo>
                  <a:lnTo>
                    <a:pt x="2825135" y="165443"/>
                  </a:lnTo>
                  <a:lnTo>
                    <a:pt x="2847452" y="165443"/>
                  </a:lnTo>
                  <a:lnTo>
                    <a:pt x="2883337" y="62278"/>
                  </a:lnTo>
                  <a:lnTo>
                    <a:pt x="2863809" y="62278"/>
                  </a:lnTo>
                  <a:moveTo>
                    <a:pt x="2975268" y="110752"/>
                  </a:moveTo>
                  <a:cubicBezTo>
                    <a:pt x="2975268" y="94890"/>
                    <a:pt x="2971591" y="82454"/>
                    <a:pt x="2964110" y="73445"/>
                  </a:cubicBezTo>
                  <a:cubicBezTo>
                    <a:pt x="2956629" y="64436"/>
                    <a:pt x="2945851" y="59867"/>
                    <a:pt x="2931776" y="59867"/>
                  </a:cubicBezTo>
                  <a:cubicBezTo>
                    <a:pt x="2922899" y="59867"/>
                    <a:pt x="2915038" y="62278"/>
                    <a:pt x="2908444" y="66973"/>
                  </a:cubicBezTo>
                  <a:cubicBezTo>
                    <a:pt x="2901850" y="71668"/>
                    <a:pt x="2896778" y="78140"/>
                    <a:pt x="2893228" y="86388"/>
                  </a:cubicBezTo>
                  <a:cubicBezTo>
                    <a:pt x="2889677" y="94763"/>
                    <a:pt x="2887902" y="104153"/>
                    <a:pt x="2887902" y="114939"/>
                  </a:cubicBezTo>
                  <a:cubicBezTo>
                    <a:pt x="2887902" y="131308"/>
                    <a:pt x="2892086" y="144251"/>
                    <a:pt x="2900202" y="153642"/>
                  </a:cubicBezTo>
                  <a:cubicBezTo>
                    <a:pt x="2908444" y="163032"/>
                    <a:pt x="2919983" y="167727"/>
                    <a:pt x="2934565" y="167727"/>
                  </a:cubicBezTo>
                  <a:cubicBezTo>
                    <a:pt x="2948006" y="167727"/>
                    <a:pt x="2960306" y="163539"/>
                    <a:pt x="2971465" y="154910"/>
                  </a:cubicBezTo>
                  <a:lnTo>
                    <a:pt x="2963476" y="144125"/>
                  </a:lnTo>
                  <a:cubicBezTo>
                    <a:pt x="2958784" y="147170"/>
                    <a:pt x="2954346" y="149454"/>
                    <a:pt x="2950035" y="150977"/>
                  </a:cubicBezTo>
                  <a:cubicBezTo>
                    <a:pt x="2945724" y="152373"/>
                    <a:pt x="2941159" y="153134"/>
                    <a:pt x="2936087" y="153134"/>
                  </a:cubicBezTo>
                  <a:cubicBezTo>
                    <a:pt x="2927971" y="153134"/>
                    <a:pt x="2921504" y="150469"/>
                    <a:pt x="2916432" y="145013"/>
                  </a:cubicBezTo>
                  <a:cubicBezTo>
                    <a:pt x="2911360" y="139683"/>
                    <a:pt x="2908317" y="131308"/>
                    <a:pt x="2907556" y="120015"/>
                  </a:cubicBezTo>
                  <a:lnTo>
                    <a:pt x="2974888" y="120015"/>
                  </a:lnTo>
                  <a:cubicBezTo>
                    <a:pt x="2975142" y="116842"/>
                    <a:pt x="2975268" y="113797"/>
                    <a:pt x="2975268" y="110752"/>
                  </a:cubicBezTo>
                  <a:moveTo>
                    <a:pt x="2957136" y="106691"/>
                  </a:moveTo>
                  <a:lnTo>
                    <a:pt x="2907556" y="106691"/>
                  </a:lnTo>
                  <a:cubicBezTo>
                    <a:pt x="2908951" y="84992"/>
                    <a:pt x="2917067" y="74206"/>
                    <a:pt x="2932283" y="74206"/>
                  </a:cubicBezTo>
                  <a:cubicBezTo>
                    <a:pt x="2940525" y="74206"/>
                    <a:pt x="2946738" y="76871"/>
                    <a:pt x="2950923" y="82201"/>
                  </a:cubicBezTo>
                  <a:cubicBezTo>
                    <a:pt x="2954980" y="87530"/>
                    <a:pt x="2957136" y="95398"/>
                    <a:pt x="2957136" y="105549"/>
                  </a:cubicBezTo>
                  <a:lnTo>
                    <a:pt x="2957136" y="106691"/>
                  </a:lnTo>
                  <a:moveTo>
                    <a:pt x="3029413" y="59867"/>
                  </a:moveTo>
                  <a:cubicBezTo>
                    <a:pt x="3022186" y="59867"/>
                    <a:pt x="3015718" y="61136"/>
                    <a:pt x="3009886" y="63547"/>
                  </a:cubicBezTo>
                  <a:cubicBezTo>
                    <a:pt x="3004053" y="65958"/>
                    <a:pt x="2999488" y="69384"/>
                    <a:pt x="2996318" y="73699"/>
                  </a:cubicBezTo>
                  <a:cubicBezTo>
                    <a:pt x="2993021" y="78013"/>
                    <a:pt x="2991373" y="82962"/>
                    <a:pt x="2991373" y="88291"/>
                  </a:cubicBezTo>
                  <a:cubicBezTo>
                    <a:pt x="2991373" y="95778"/>
                    <a:pt x="2993909" y="101869"/>
                    <a:pt x="2998854" y="106691"/>
                  </a:cubicBezTo>
                  <a:cubicBezTo>
                    <a:pt x="3003926" y="111513"/>
                    <a:pt x="3012041" y="115320"/>
                    <a:pt x="3023200" y="118238"/>
                  </a:cubicBezTo>
                  <a:cubicBezTo>
                    <a:pt x="3030174" y="120015"/>
                    <a:pt x="3035500" y="121791"/>
                    <a:pt x="3039050" y="123441"/>
                  </a:cubicBezTo>
                  <a:cubicBezTo>
                    <a:pt x="3042727" y="125091"/>
                    <a:pt x="3045264" y="126994"/>
                    <a:pt x="3046658" y="129151"/>
                  </a:cubicBezTo>
                  <a:cubicBezTo>
                    <a:pt x="3048180" y="131308"/>
                    <a:pt x="3048941" y="134100"/>
                    <a:pt x="3048941" y="137653"/>
                  </a:cubicBezTo>
                  <a:cubicBezTo>
                    <a:pt x="3048941" y="142475"/>
                    <a:pt x="3046912" y="146282"/>
                    <a:pt x="3042727" y="149073"/>
                  </a:cubicBezTo>
                  <a:cubicBezTo>
                    <a:pt x="3038670" y="151865"/>
                    <a:pt x="3033217" y="153261"/>
                    <a:pt x="3026243" y="153261"/>
                  </a:cubicBezTo>
                  <a:cubicBezTo>
                    <a:pt x="3015465" y="153261"/>
                    <a:pt x="3005574" y="149962"/>
                    <a:pt x="2996572" y="143363"/>
                  </a:cubicBezTo>
                  <a:lnTo>
                    <a:pt x="2986808" y="154276"/>
                  </a:lnTo>
                  <a:cubicBezTo>
                    <a:pt x="2997333" y="163285"/>
                    <a:pt x="3010647" y="167727"/>
                    <a:pt x="3026624" y="167727"/>
                  </a:cubicBezTo>
                  <a:cubicBezTo>
                    <a:pt x="3038290" y="167727"/>
                    <a:pt x="3048180" y="165062"/>
                    <a:pt x="3056169" y="159732"/>
                  </a:cubicBezTo>
                  <a:cubicBezTo>
                    <a:pt x="3064284" y="154403"/>
                    <a:pt x="3068342" y="146662"/>
                    <a:pt x="3068342" y="136511"/>
                  </a:cubicBezTo>
                  <a:cubicBezTo>
                    <a:pt x="3068342" y="127882"/>
                    <a:pt x="3065426" y="121030"/>
                    <a:pt x="3059592" y="116081"/>
                  </a:cubicBezTo>
                  <a:cubicBezTo>
                    <a:pt x="3053759" y="111132"/>
                    <a:pt x="3045010" y="107199"/>
                    <a:pt x="3033217" y="104280"/>
                  </a:cubicBezTo>
                  <a:cubicBezTo>
                    <a:pt x="3024722" y="102123"/>
                    <a:pt x="3018762" y="99839"/>
                    <a:pt x="3015465" y="97428"/>
                  </a:cubicBezTo>
                  <a:cubicBezTo>
                    <a:pt x="3012295" y="95144"/>
                    <a:pt x="3010647" y="91844"/>
                    <a:pt x="3010647" y="87657"/>
                  </a:cubicBezTo>
                  <a:cubicBezTo>
                    <a:pt x="3010647" y="83470"/>
                    <a:pt x="3012295" y="80170"/>
                    <a:pt x="3015845" y="77759"/>
                  </a:cubicBezTo>
                  <a:cubicBezTo>
                    <a:pt x="3019269" y="75348"/>
                    <a:pt x="3024088" y="74206"/>
                    <a:pt x="3030047" y="74206"/>
                  </a:cubicBezTo>
                  <a:cubicBezTo>
                    <a:pt x="3034866" y="74206"/>
                    <a:pt x="3039431" y="74968"/>
                    <a:pt x="3043742" y="76364"/>
                  </a:cubicBezTo>
                  <a:cubicBezTo>
                    <a:pt x="3048180" y="77759"/>
                    <a:pt x="3052745" y="80043"/>
                    <a:pt x="3057564" y="82962"/>
                  </a:cubicBezTo>
                  <a:lnTo>
                    <a:pt x="3065299" y="71668"/>
                  </a:lnTo>
                  <a:cubicBezTo>
                    <a:pt x="3060099" y="67735"/>
                    <a:pt x="3054647" y="64816"/>
                    <a:pt x="3048941" y="62786"/>
                  </a:cubicBezTo>
                  <a:cubicBezTo>
                    <a:pt x="3043108" y="60883"/>
                    <a:pt x="3036641" y="59867"/>
                    <a:pt x="3029413" y="59867"/>
                  </a:cubicBezTo>
                  <a:moveTo>
                    <a:pt x="3140746" y="148820"/>
                  </a:moveTo>
                  <a:cubicBezTo>
                    <a:pt x="3135547" y="151484"/>
                    <a:pt x="3130855" y="152880"/>
                    <a:pt x="3126671" y="152880"/>
                  </a:cubicBezTo>
                  <a:cubicBezTo>
                    <a:pt x="3122106" y="152880"/>
                    <a:pt x="3118936" y="151738"/>
                    <a:pt x="3116907" y="149327"/>
                  </a:cubicBezTo>
                  <a:cubicBezTo>
                    <a:pt x="3115005" y="146916"/>
                    <a:pt x="3113990" y="142983"/>
                    <a:pt x="3113990" y="137653"/>
                  </a:cubicBezTo>
                  <a:lnTo>
                    <a:pt x="3113990" y="76110"/>
                  </a:lnTo>
                  <a:lnTo>
                    <a:pt x="3137069" y="76110"/>
                  </a:lnTo>
                  <a:lnTo>
                    <a:pt x="3139098" y="62278"/>
                  </a:lnTo>
                  <a:lnTo>
                    <a:pt x="3113990" y="62278"/>
                  </a:lnTo>
                  <a:lnTo>
                    <a:pt x="3113990" y="36773"/>
                  </a:lnTo>
                  <a:lnTo>
                    <a:pt x="3095605" y="38930"/>
                  </a:lnTo>
                  <a:lnTo>
                    <a:pt x="3095605" y="62278"/>
                  </a:lnTo>
                  <a:lnTo>
                    <a:pt x="3077218" y="62278"/>
                  </a:lnTo>
                  <a:lnTo>
                    <a:pt x="3077218" y="76110"/>
                  </a:lnTo>
                  <a:lnTo>
                    <a:pt x="3095605" y="76110"/>
                  </a:lnTo>
                  <a:lnTo>
                    <a:pt x="3095605" y="138414"/>
                  </a:lnTo>
                  <a:cubicBezTo>
                    <a:pt x="3095605" y="147931"/>
                    <a:pt x="3098140" y="155164"/>
                    <a:pt x="3103086" y="160240"/>
                  </a:cubicBezTo>
                  <a:cubicBezTo>
                    <a:pt x="3108158" y="165316"/>
                    <a:pt x="3115132" y="167727"/>
                    <a:pt x="3124135" y="167727"/>
                  </a:cubicBezTo>
                  <a:cubicBezTo>
                    <a:pt x="3132885" y="167727"/>
                    <a:pt x="3140746" y="165443"/>
                    <a:pt x="3147720" y="160748"/>
                  </a:cubicBezTo>
                  <a:lnTo>
                    <a:pt x="3140746" y="148820"/>
                  </a:lnTo>
                  <a:moveTo>
                    <a:pt x="3268817" y="59867"/>
                  </a:moveTo>
                  <a:cubicBezTo>
                    <a:pt x="3261970" y="59867"/>
                    <a:pt x="3256136" y="61517"/>
                    <a:pt x="3251064" y="64689"/>
                  </a:cubicBezTo>
                  <a:cubicBezTo>
                    <a:pt x="3246119" y="67862"/>
                    <a:pt x="3241428" y="72430"/>
                    <a:pt x="3237370" y="78521"/>
                  </a:cubicBezTo>
                  <a:cubicBezTo>
                    <a:pt x="3235341" y="72684"/>
                    <a:pt x="3232044" y="68115"/>
                    <a:pt x="3227479" y="64816"/>
                  </a:cubicBezTo>
                  <a:cubicBezTo>
                    <a:pt x="3222787" y="61517"/>
                    <a:pt x="3217208" y="59867"/>
                    <a:pt x="3210741" y="59867"/>
                  </a:cubicBezTo>
                  <a:cubicBezTo>
                    <a:pt x="3198314" y="59867"/>
                    <a:pt x="3188043" y="65704"/>
                    <a:pt x="3180182" y="77379"/>
                  </a:cubicBezTo>
                  <a:lnTo>
                    <a:pt x="3178660" y="62278"/>
                  </a:lnTo>
                  <a:lnTo>
                    <a:pt x="3162810" y="62278"/>
                  </a:lnTo>
                  <a:lnTo>
                    <a:pt x="3162810" y="165443"/>
                  </a:lnTo>
                  <a:lnTo>
                    <a:pt x="3181196" y="165443"/>
                  </a:lnTo>
                  <a:lnTo>
                    <a:pt x="3181196" y="92225"/>
                  </a:lnTo>
                  <a:cubicBezTo>
                    <a:pt x="3185253" y="86007"/>
                    <a:pt x="3189058" y="81439"/>
                    <a:pt x="3192608" y="78521"/>
                  </a:cubicBezTo>
                  <a:cubicBezTo>
                    <a:pt x="3196286" y="75475"/>
                    <a:pt x="3200724" y="73953"/>
                    <a:pt x="3206049" y="73953"/>
                  </a:cubicBezTo>
                  <a:cubicBezTo>
                    <a:pt x="3215940" y="73953"/>
                    <a:pt x="3220885" y="80678"/>
                    <a:pt x="3220885" y="94002"/>
                  </a:cubicBezTo>
                  <a:lnTo>
                    <a:pt x="3220885" y="165443"/>
                  </a:lnTo>
                  <a:lnTo>
                    <a:pt x="3239398" y="165443"/>
                  </a:lnTo>
                  <a:lnTo>
                    <a:pt x="3239398" y="92225"/>
                  </a:lnTo>
                  <a:cubicBezTo>
                    <a:pt x="3243456" y="85881"/>
                    <a:pt x="3247387" y="81312"/>
                    <a:pt x="3250938" y="78394"/>
                  </a:cubicBezTo>
                  <a:cubicBezTo>
                    <a:pt x="3254615" y="75475"/>
                    <a:pt x="3259053" y="73953"/>
                    <a:pt x="3264252" y="73953"/>
                  </a:cubicBezTo>
                  <a:cubicBezTo>
                    <a:pt x="3274142" y="73953"/>
                    <a:pt x="3279088" y="80678"/>
                    <a:pt x="3279088" y="94002"/>
                  </a:cubicBezTo>
                  <a:lnTo>
                    <a:pt x="3279088" y="165443"/>
                  </a:lnTo>
                  <a:lnTo>
                    <a:pt x="3297474" y="165443"/>
                  </a:lnTo>
                  <a:lnTo>
                    <a:pt x="3297474" y="91464"/>
                  </a:lnTo>
                  <a:cubicBezTo>
                    <a:pt x="3297474" y="81820"/>
                    <a:pt x="3294938" y="74079"/>
                    <a:pt x="3289612" y="68369"/>
                  </a:cubicBezTo>
                  <a:cubicBezTo>
                    <a:pt x="3284413" y="62786"/>
                    <a:pt x="3277566" y="59867"/>
                    <a:pt x="3268817" y="59867"/>
                  </a:cubicBezTo>
                  <a:moveTo>
                    <a:pt x="3402340" y="110752"/>
                  </a:moveTo>
                  <a:cubicBezTo>
                    <a:pt x="3402340" y="94890"/>
                    <a:pt x="3398535" y="82454"/>
                    <a:pt x="3391054" y="73445"/>
                  </a:cubicBezTo>
                  <a:cubicBezTo>
                    <a:pt x="3383573" y="64436"/>
                    <a:pt x="3372922" y="59867"/>
                    <a:pt x="3358846" y="59867"/>
                  </a:cubicBezTo>
                  <a:cubicBezTo>
                    <a:pt x="3349844" y="59867"/>
                    <a:pt x="3342109" y="62278"/>
                    <a:pt x="3335515" y="66973"/>
                  </a:cubicBezTo>
                  <a:cubicBezTo>
                    <a:pt x="3328921" y="71668"/>
                    <a:pt x="3323722" y="78140"/>
                    <a:pt x="3320298" y="86388"/>
                  </a:cubicBezTo>
                  <a:cubicBezTo>
                    <a:pt x="3316748" y="94763"/>
                    <a:pt x="3314973" y="104153"/>
                    <a:pt x="3314973" y="114939"/>
                  </a:cubicBezTo>
                  <a:cubicBezTo>
                    <a:pt x="3314973" y="131308"/>
                    <a:pt x="3319031" y="144251"/>
                    <a:pt x="3327272" y="153642"/>
                  </a:cubicBezTo>
                  <a:cubicBezTo>
                    <a:pt x="3335515" y="163032"/>
                    <a:pt x="3346927" y="167727"/>
                    <a:pt x="3361636" y="167727"/>
                  </a:cubicBezTo>
                  <a:cubicBezTo>
                    <a:pt x="3374950" y="167727"/>
                    <a:pt x="3387251" y="163539"/>
                    <a:pt x="3398535" y="154910"/>
                  </a:cubicBezTo>
                  <a:lnTo>
                    <a:pt x="3390547" y="144125"/>
                  </a:lnTo>
                  <a:cubicBezTo>
                    <a:pt x="3385855" y="147170"/>
                    <a:pt x="3381290" y="149454"/>
                    <a:pt x="3377106" y="150977"/>
                  </a:cubicBezTo>
                  <a:cubicBezTo>
                    <a:pt x="3372795" y="152373"/>
                    <a:pt x="3368103" y="153134"/>
                    <a:pt x="3363031" y="153134"/>
                  </a:cubicBezTo>
                  <a:cubicBezTo>
                    <a:pt x="3355042" y="153134"/>
                    <a:pt x="3348449" y="150469"/>
                    <a:pt x="3343377" y="145013"/>
                  </a:cubicBezTo>
                  <a:cubicBezTo>
                    <a:pt x="3338304" y="139683"/>
                    <a:pt x="3335388" y="131308"/>
                    <a:pt x="3334627" y="120015"/>
                  </a:cubicBezTo>
                  <a:lnTo>
                    <a:pt x="3401959" y="120015"/>
                  </a:lnTo>
                  <a:cubicBezTo>
                    <a:pt x="3402213" y="116842"/>
                    <a:pt x="3402340" y="113797"/>
                    <a:pt x="3402340" y="110752"/>
                  </a:cubicBezTo>
                  <a:moveTo>
                    <a:pt x="3384080" y="106691"/>
                  </a:moveTo>
                  <a:lnTo>
                    <a:pt x="3334627" y="106691"/>
                  </a:lnTo>
                  <a:cubicBezTo>
                    <a:pt x="3335895" y="84992"/>
                    <a:pt x="3344137" y="74206"/>
                    <a:pt x="3359227" y="74206"/>
                  </a:cubicBezTo>
                  <a:cubicBezTo>
                    <a:pt x="3367469" y="74206"/>
                    <a:pt x="3373683" y="76871"/>
                    <a:pt x="3377867" y="82201"/>
                  </a:cubicBezTo>
                  <a:cubicBezTo>
                    <a:pt x="3382051" y="87530"/>
                    <a:pt x="3384080" y="95398"/>
                    <a:pt x="3384080" y="105549"/>
                  </a:cubicBezTo>
                  <a:lnTo>
                    <a:pt x="3384080" y="106691"/>
                  </a:lnTo>
                  <a:moveTo>
                    <a:pt x="3469545" y="59867"/>
                  </a:moveTo>
                  <a:cubicBezTo>
                    <a:pt x="3462824" y="59867"/>
                    <a:pt x="3456738" y="61517"/>
                    <a:pt x="3451159" y="64562"/>
                  </a:cubicBezTo>
                  <a:cubicBezTo>
                    <a:pt x="3445579" y="67735"/>
                    <a:pt x="3441015" y="72049"/>
                    <a:pt x="3437211" y="77506"/>
                  </a:cubicBezTo>
                  <a:lnTo>
                    <a:pt x="3435562" y="62278"/>
                  </a:lnTo>
                  <a:lnTo>
                    <a:pt x="3419838" y="62278"/>
                  </a:lnTo>
                  <a:lnTo>
                    <a:pt x="3419838" y="165443"/>
                  </a:lnTo>
                  <a:lnTo>
                    <a:pt x="3438225" y="165443"/>
                  </a:lnTo>
                  <a:lnTo>
                    <a:pt x="3438225" y="92225"/>
                  </a:lnTo>
                  <a:cubicBezTo>
                    <a:pt x="3441902" y="86388"/>
                    <a:pt x="3445959" y="81820"/>
                    <a:pt x="3450271" y="78648"/>
                  </a:cubicBezTo>
                  <a:cubicBezTo>
                    <a:pt x="3454583" y="75602"/>
                    <a:pt x="3459527" y="73953"/>
                    <a:pt x="3465107" y="73953"/>
                  </a:cubicBezTo>
                  <a:cubicBezTo>
                    <a:pt x="3470559" y="73953"/>
                    <a:pt x="3474744" y="75475"/>
                    <a:pt x="3477534" y="78521"/>
                  </a:cubicBezTo>
                  <a:cubicBezTo>
                    <a:pt x="3480323" y="81439"/>
                    <a:pt x="3481718" y="86642"/>
                    <a:pt x="3481718" y="94002"/>
                  </a:cubicBezTo>
                  <a:lnTo>
                    <a:pt x="3481718" y="165443"/>
                  </a:lnTo>
                  <a:lnTo>
                    <a:pt x="3500231" y="165443"/>
                  </a:lnTo>
                  <a:lnTo>
                    <a:pt x="3500231" y="91464"/>
                  </a:lnTo>
                  <a:cubicBezTo>
                    <a:pt x="3500231" y="81566"/>
                    <a:pt x="3497442" y="73953"/>
                    <a:pt x="3491989" y="68369"/>
                  </a:cubicBezTo>
                  <a:cubicBezTo>
                    <a:pt x="3486663" y="62659"/>
                    <a:pt x="3479182" y="59867"/>
                    <a:pt x="3469545" y="59867"/>
                  </a:cubicBezTo>
                  <a:moveTo>
                    <a:pt x="3579610" y="148820"/>
                  </a:moveTo>
                  <a:cubicBezTo>
                    <a:pt x="3574284" y="151484"/>
                    <a:pt x="3569719" y="152880"/>
                    <a:pt x="3565535" y="152880"/>
                  </a:cubicBezTo>
                  <a:cubicBezTo>
                    <a:pt x="3560969" y="152880"/>
                    <a:pt x="3557799" y="151738"/>
                    <a:pt x="3555771" y="149327"/>
                  </a:cubicBezTo>
                  <a:cubicBezTo>
                    <a:pt x="3553869" y="146916"/>
                    <a:pt x="3552855" y="142983"/>
                    <a:pt x="3552855" y="137653"/>
                  </a:cubicBezTo>
                  <a:lnTo>
                    <a:pt x="3552855" y="76110"/>
                  </a:lnTo>
                  <a:lnTo>
                    <a:pt x="3575932" y="76110"/>
                  </a:lnTo>
                  <a:lnTo>
                    <a:pt x="3577961" y="62278"/>
                  </a:lnTo>
                  <a:lnTo>
                    <a:pt x="3552855" y="62278"/>
                  </a:lnTo>
                  <a:lnTo>
                    <a:pt x="3552855" y="36773"/>
                  </a:lnTo>
                  <a:lnTo>
                    <a:pt x="3534468" y="38930"/>
                  </a:lnTo>
                  <a:lnTo>
                    <a:pt x="3534468" y="62278"/>
                  </a:lnTo>
                  <a:lnTo>
                    <a:pt x="3515955" y="62278"/>
                  </a:lnTo>
                  <a:lnTo>
                    <a:pt x="3515955" y="76110"/>
                  </a:lnTo>
                  <a:lnTo>
                    <a:pt x="3534468" y="76110"/>
                  </a:lnTo>
                  <a:lnTo>
                    <a:pt x="3534468" y="138414"/>
                  </a:lnTo>
                  <a:cubicBezTo>
                    <a:pt x="3534468" y="147931"/>
                    <a:pt x="3537004" y="155164"/>
                    <a:pt x="3541949" y="160240"/>
                  </a:cubicBezTo>
                  <a:cubicBezTo>
                    <a:pt x="3547021" y="165316"/>
                    <a:pt x="3553995" y="167727"/>
                    <a:pt x="3562872" y="167727"/>
                  </a:cubicBezTo>
                  <a:cubicBezTo>
                    <a:pt x="3571748" y="167727"/>
                    <a:pt x="3579610" y="165443"/>
                    <a:pt x="3586584" y="160748"/>
                  </a:cubicBezTo>
                  <a:lnTo>
                    <a:pt x="3579610" y="148820"/>
                  </a:lnTo>
                </a:path>
              </a:pathLst>
            </a:custGeom>
            <a:solidFill>
              <a:srgbClr val="FFFFFF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609935E-23BD-4502-9B80-9F0B7103F2E6}"/>
                </a:ext>
              </a:extLst>
            </p:cNvPr>
            <p:cNvSpPr/>
            <p:nvPr/>
          </p:nvSpPr>
          <p:spPr>
            <a:xfrm>
              <a:off x="7125711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616 w 38040"/>
                <a:gd name="connsiteY1" fmla="*/ 160874 h 164961"/>
                <a:gd name="connsiteX2" fmla="*/ 27616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616" y="160874"/>
                  </a:lnTo>
                  <a:lnTo>
                    <a:pt x="27616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AA654B7-2061-48EE-A9A4-00E1C419E317}"/>
                </a:ext>
              </a:extLst>
            </p:cNvPr>
            <p:cNvSpPr/>
            <p:nvPr/>
          </p:nvSpPr>
          <p:spPr>
            <a:xfrm>
              <a:off x="8430762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490 w 38040"/>
                <a:gd name="connsiteY1" fmla="*/ 160874 h 164961"/>
                <a:gd name="connsiteX2" fmla="*/ 27490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490" y="160874"/>
                  </a:lnTo>
                  <a:lnTo>
                    <a:pt x="27490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rgbClr val="FF5E2A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itle 4">
            <a:extLst>
              <a:ext uri="{FF2B5EF4-FFF2-40B4-BE49-F238E27FC236}">
                <a16:creationId xmlns:a16="http://schemas.microsoft.com/office/drawing/2014/main" id="{4392F1FF-111C-4CFA-86C5-58B595ABC55F}"/>
              </a:ext>
            </a:extLst>
          </p:cNvPr>
          <p:cNvSpPr txBox="1">
            <a:spLocks/>
          </p:cNvSpPr>
          <p:nvPr userDrawn="1"/>
        </p:nvSpPr>
        <p:spPr>
          <a:xfrm>
            <a:off x="1308100" y="1724025"/>
            <a:ext cx="849299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4200" b="1" i="0" kern="1200" spc="-25" dirty="0">
                <a:solidFill>
                  <a:srgbClr val="FF5E2A"/>
                </a:solidFill>
                <a:latin typeface="Lato"/>
                <a:ea typeface="+mn-ea"/>
                <a:cs typeface="Lato"/>
              </a:defRPr>
            </a:lvl1pPr>
          </a:lstStyle>
          <a:p>
            <a:r>
              <a:rPr lang="en-US" dirty="0"/>
              <a:t>Presented by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D6C75-7878-43DC-A265-7EBCA43716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7366" y="2486027"/>
            <a:ext cx="8492776" cy="4571995"/>
          </a:xfrm>
        </p:spPr>
        <p:txBody>
          <a:bodyPr/>
          <a:lstStyle>
            <a:lvl1pPr marL="9144" indent="0">
              <a:lnSpc>
                <a:spcPts val="4200"/>
              </a:lnSpc>
              <a:buNone/>
              <a:defRPr lang="en-US" sz="4200" b="1" kern="1200" spc="-65" dirty="0" smtClean="0">
                <a:solidFill>
                  <a:srgbClr val="E2E2D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0" algn="l">
              <a:lnSpc>
                <a:spcPts val="4200"/>
              </a:lnSpc>
              <a:defRPr lang="en-US" sz="4200" kern="1200" spc="-65" dirty="0" smtClean="0">
                <a:solidFill>
                  <a:srgbClr val="E2E2DC"/>
                </a:solidFill>
                <a:latin typeface="Lato Light" panose="020F0302020204030203" pitchFamily="34" charset="0"/>
                <a:ea typeface="+mn-ea"/>
                <a:cs typeface="Lato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425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0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"/>
            <a:ext cx="10692000" cy="108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03B7C8-05A0-46B2-AE14-9CED78A2E07C}"/>
              </a:ext>
            </a:extLst>
          </p:cNvPr>
          <p:cNvGrpSpPr>
            <a:grpSpLocks noChangeAspect="1"/>
          </p:cNvGrpSpPr>
          <p:nvPr/>
        </p:nvGrpSpPr>
        <p:grpSpPr>
          <a:xfrm>
            <a:off x="8008862" y="299861"/>
            <a:ext cx="1801368" cy="468502"/>
            <a:chOff x="5902700" y="2217205"/>
            <a:chExt cx="3613873" cy="9399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C67376-8212-4F90-A45F-1853546FFD56}"/>
                </a:ext>
              </a:extLst>
            </p:cNvPr>
            <p:cNvSpPr/>
            <p:nvPr/>
          </p:nvSpPr>
          <p:spPr>
            <a:xfrm>
              <a:off x="5902700" y="2217205"/>
              <a:ext cx="3613873" cy="621778"/>
            </a:xfrm>
            <a:custGeom>
              <a:avLst/>
              <a:gdLst>
                <a:gd name="connsiteX0" fmla="*/ 1853193 w 3613872"/>
                <a:gd name="connsiteY0" fmla="*/ 46544 h 621777"/>
                <a:gd name="connsiteX1" fmla="*/ 1777872 w 3613872"/>
                <a:gd name="connsiteY1" fmla="*/ 23322 h 621777"/>
                <a:gd name="connsiteX2" fmla="*/ 1680488 w 3613872"/>
                <a:gd name="connsiteY2" fmla="*/ 12663 h 621777"/>
                <a:gd name="connsiteX3" fmla="*/ 1525789 w 3613872"/>
                <a:gd name="connsiteY3" fmla="*/ 57203 h 621777"/>
                <a:gd name="connsiteX4" fmla="*/ 1471771 w 3613872"/>
                <a:gd name="connsiteY4" fmla="*/ 174452 h 621777"/>
                <a:gd name="connsiteX5" fmla="*/ 1492820 w 3613872"/>
                <a:gd name="connsiteY5" fmla="*/ 254268 h 621777"/>
                <a:gd name="connsiteX6" fmla="*/ 1549247 w 3613872"/>
                <a:gd name="connsiteY6" fmla="*/ 306295 h 621777"/>
                <a:gd name="connsiteX7" fmla="*/ 1638390 w 3613872"/>
                <a:gd name="connsiteY7" fmla="*/ 343855 h 621777"/>
                <a:gd name="connsiteX8" fmla="*/ 1721826 w 3613872"/>
                <a:gd name="connsiteY8" fmla="*/ 374817 h 621777"/>
                <a:gd name="connsiteX9" fmla="*/ 1764304 w 3613872"/>
                <a:gd name="connsiteY9" fmla="*/ 405018 h 621777"/>
                <a:gd name="connsiteX10" fmla="*/ 1778760 w 3613872"/>
                <a:gd name="connsiteY10" fmla="*/ 450445 h 621777"/>
                <a:gd name="connsiteX11" fmla="*/ 1751497 w 3613872"/>
                <a:gd name="connsiteY11" fmla="*/ 504883 h 621777"/>
                <a:gd name="connsiteX12" fmla="*/ 1675543 w 3613872"/>
                <a:gd name="connsiteY12" fmla="*/ 523155 h 621777"/>
                <a:gd name="connsiteX13" fmla="*/ 1481915 w 3613872"/>
                <a:gd name="connsiteY13" fmla="*/ 472017 h 621777"/>
                <a:gd name="connsiteX14" fmla="*/ 1481915 w 3613872"/>
                <a:gd name="connsiteY14" fmla="*/ 578735 h 621777"/>
                <a:gd name="connsiteX15" fmla="*/ 1556729 w 3613872"/>
                <a:gd name="connsiteY15" fmla="*/ 601576 h 621777"/>
                <a:gd name="connsiteX16" fmla="*/ 1660707 w 3613872"/>
                <a:gd name="connsiteY16" fmla="*/ 614011 h 621777"/>
                <a:gd name="connsiteX17" fmla="*/ 1834046 w 3613872"/>
                <a:gd name="connsiteY17" fmla="*/ 566046 h 621777"/>
                <a:gd name="connsiteX18" fmla="*/ 1885147 w 3613872"/>
                <a:gd name="connsiteY18" fmla="*/ 447908 h 621777"/>
                <a:gd name="connsiteX19" fmla="*/ 1838611 w 3613872"/>
                <a:gd name="connsiteY19" fmla="*/ 335988 h 621777"/>
                <a:gd name="connsiteX20" fmla="*/ 1692915 w 3613872"/>
                <a:gd name="connsiteY20" fmla="*/ 264547 h 621777"/>
                <a:gd name="connsiteX21" fmla="*/ 1622285 w 3613872"/>
                <a:gd name="connsiteY21" fmla="*/ 238914 h 621777"/>
                <a:gd name="connsiteX22" fmla="*/ 1584372 w 3613872"/>
                <a:gd name="connsiteY22" fmla="*/ 212139 h 621777"/>
                <a:gd name="connsiteX23" fmla="*/ 1570804 w 3613872"/>
                <a:gd name="connsiteY23" fmla="*/ 171153 h 621777"/>
                <a:gd name="connsiteX24" fmla="*/ 1597940 w 3613872"/>
                <a:gd name="connsiteY24" fmla="*/ 119634 h 621777"/>
                <a:gd name="connsiteX25" fmla="*/ 1674782 w 3613872"/>
                <a:gd name="connsiteY25" fmla="*/ 102631 h 621777"/>
                <a:gd name="connsiteX26" fmla="*/ 1761007 w 3613872"/>
                <a:gd name="connsiteY26" fmla="*/ 114178 h 621777"/>
                <a:gd name="connsiteX27" fmla="*/ 1791440 w 3613872"/>
                <a:gd name="connsiteY27" fmla="*/ 123949 h 621777"/>
                <a:gd name="connsiteX28" fmla="*/ 1853193 w 3613872"/>
                <a:gd name="connsiteY28" fmla="*/ 46544 h 621777"/>
                <a:gd name="connsiteX29" fmla="*/ 890001 w 3613872"/>
                <a:gd name="connsiteY29" fmla="*/ 255537 h 621777"/>
                <a:gd name="connsiteX30" fmla="*/ 890001 w 3613872"/>
                <a:gd name="connsiteY30" fmla="*/ 346393 h 621777"/>
                <a:gd name="connsiteX31" fmla="*/ 681664 w 3613872"/>
                <a:gd name="connsiteY31" fmla="*/ 346393 h 621777"/>
                <a:gd name="connsiteX32" fmla="*/ 754195 w 3613872"/>
                <a:gd name="connsiteY32" fmla="*/ 255537 h 621777"/>
                <a:gd name="connsiteX33" fmla="*/ 890001 w 3613872"/>
                <a:gd name="connsiteY33" fmla="*/ 255537 h 621777"/>
                <a:gd name="connsiteX34" fmla="*/ 3306224 w 3613872"/>
                <a:gd name="connsiteY34" fmla="*/ 212266 h 621777"/>
                <a:gd name="connsiteX35" fmla="*/ 3292656 w 3613872"/>
                <a:gd name="connsiteY35" fmla="*/ 171280 h 621777"/>
                <a:gd name="connsiteX36" fmla="*/ 3319918 w 3613872"/>
                <a:gd name="connsiteY36" fmla="*/ 119761 h 621777"/>
                <a:gd name="connsiteX37" fmla="*/ 3396634 w 3613872"/>
                <a:gd name="connsiteY37" fmla="*/ 102757 h 621777"/>
                <a:gd name="connsiteX38" fmla="*/ 3482859 w 3613872"/>
                <a:gd name="connsiteY38" fmla="*/ 114305 h 621777"/>
                <a:gd name="connsiteX39" fmla="*/ 3574918 w 3613872"/>
                <a:gd name="connsiteY39" fmla="*/ 149835 h 621777"/>
                <a:gd name="connsiteX40" fmla="*/ 3575045 w 3613872"/>
                <a:gd name="connsiteY40" fmla="*/ 148312 h 621777"/>
                <a:gd name="connsiteX41" fmla="*/ 3575045 w 3613872"/>
                <a:gd name="connsiteY41" fmla="*/ 46797 h 621777"/>
                <a:gd name="connsiteX42" fmla="*/ 3499851 w 3613872"/>
                <a:gd name="connsiteY42" fmla="*/ 23449 h 621777"/>
                <a:gd name="connsiteX43" fmla="*/ 3402466 w 3613872"/>
                <a:gd name="connsiteY43" fmla="*/ 12790 h 621777"/>
                <a:gd name="connsiteX44" fmla="*/ 3247641 w 3613872"/>
                <a:gd name="connsiteY44" fmla="*/ 57330 h 621777"/>
                <a:gd name="connsiteX45" fmla="*/ 3193623 w 3613872"/>
                <a:gd name="connsiteY45" fmla="*/ 174579 h 621777"/>
                <a:gd name="connsiteX46" fmla="*/ 3214672 w 3613872"/>
                <a:gd name="connsiteY46" fmla="*/ 254268 h 621777"/>
                <a:gd name="connsiteX47" fmla="*/ 3271226 w 3613872"/>
                <a:gd name="connsiteY47" fmla="*/ 306295 h 621777"/>
                <a:gd name="connsiteX48" fmla="*/ 3360368 w 3613872"/>
                <a:gd name="connsiteY48" fmla="*/ 343982 h 621777"/>
                <a:gd name="connsiteX49" fmla="*/ 3443677 w 3613872"/>
                <a:gd name="connsiteY49" fmla="*/ 374944 h 621777"/>
                <a:gd name="connsiteX50" fmla="*/ 3486156 w 3613872"/>
                <a:gd name="connsiteY50" fmla="*/ 405018 h 621777"/>
                <a:gd name="connsiteX51" fmla="*/ 3500612 w 3613872"/>
                <a:gd name="connsiteY51" fmla="*/ 450445 h 621777"/>
                <a:gd name="connsiteX52" fmla="*/ 3473349 w 3613872"/>
                <a:gd name="connsiteY52" fmla="*/ 505010 h 621777"/>
                <a:gd name="connsiteX53" fmla="*/ 3397522 w 3613872"/>
                <a:gd name="connsiteY53" fmla="*/ 523155 h 621777"/>
                <a:gd name="connsiteX54" fmla="*/ 3203894 w 3613872"/>
                <a:gd name="connsiteY54" fmla="*/ 472144 h 621777"/>
                <a:gd name="connsiteX55" fmla="*/ 3203894 w 3613872"/>
                <a:gd name="connsiteY55" fmla="*/ 578735 h 621777"/>
                <a:gd name="connsiteX56" fmla="*/ 3278581 w 3613872"/>
                <a:gd name="connsiteY56" fmla="*/ 601576 h 621777"/>
                <a:gd name="connsiteX57" fmla="*/ 3382558 w 3613872"/>
                <a:gd name="connsiteY57" fmla="*/ 614011 h 621777"/>
                <a:gd name="connsiteX58" fmla="*/ 3555898 w 3613872"/>
                <a:gd name="connsiteY58" fmla="*/ 566046 h 621777"/>
                <a:gd name="connsiteX59" fmla="*/ 3607126 w 3613872"/>
                <a:gd name="connsiteY59" fmla="*/ 448034 h 621777"/>
                <a:gd name="connsiteX60" fmla="*/ 3560462 w 3613872"/>
                <a:gd name="connsiteY60" fmla="*/ 336115 h 621777"/>
                <a:gd name="connsiteX61" fmla="*/ 3414766 w 3613872"/>
                <a:gd name="connsiteY61" fmla="*/ 264674 h 621777"/>
                <a:gd name="connsiteX62" fmla="*/ 3344264 w 3613872"/>
                <a:gd name="connsiteY62" fmla="*/ 239041 h 621777"/>
                <a:gd name="connsiteX63" fmla="*/ 3306224 w 3613872"/>
                <a:gd name="connsiteY63" fmla="*/ 212266 h 621777"/>
                <a:gd name="connsiteX64" fmla="*/ 2995050 w 3613872"/>
                <a:gd name="connsiteY64" fmla="*/ 602337 h 621777"/>
                <a:gd name="connsiteX65" fmla="*/ 2716211 w 3613872"/>
                <a:gd name="connsiteY65" fmla="*/ 183715 h 621777"/>
                <a:gd name="connsiteX66" fmla="*/ 2716211 w 3613872"/>
                <a:gd name="connsiteY66" fmla="*/ 602464 h 621777"/>
                <a:gd name="connsiteX67" fmla="*/ 2620475 w 3613872"/>
                <a:gd name="connsiteY67" fmla="*/ 602464 h 621777"/>
                <a:gd name="connsiteX68" fmla="*/ 2620475 w 3613872"/>
                <a:gd name="connsiteY68" fmla="*/ 24337 h 621777"/>
                <a:gd name="connsiteX69" fmla="*/ 2717859 w 3613872"/>
                <a:gd name="connsiteY69" fmla="*/ 24337 h 621777"/>
                <a:gd name="connsiteX70" fmla="*/ 2977805 w 3613872"/>
                <a:gd name="connsiteY70" fmla="*/ 419103 h 621777"/>
                <a:gd name="connsiteX71" fmla="*/ 2977805 w 3613872"/>
                <a:gd name="connsiteY71" fmla="*/ 24337 h 621777"/>
                <a:gd name="connsiteX72" fmla="*/ 3074428 w 3613872"/>
                <a:gd name="connsiteY72" fmla="*/ 24337 h 621777"/>
                <a:gd name="connsiteX73" fmla="*/ 3074428 w 3613872"/>
                <a:gd name="connsiteY73" fmla="*/ 602464 h 621777"/>
                <a:gd name="connsiteX74" fmla="*/ 2995050 w 3613872"/>
                <a:gd name="connsiteY74" fmla="*/ 602337 h 621777"/>
                <a:gd name="connsiteX75" fmla="*/ 369984 w 3613872"/>
                <a:gd name="connsiteY75" fmla="*/ 419103 h 621777"/>
                <a:gd name="connsiteX76" fmla="*/ 110039 w 3613872"/>
                <a:gd name="connsiteY76" fmla="*/ 24337 h 621777"/>
                <a:gd name="connsiteX77" fmla="*/ 12654 w 3613872"/>
                <a:gd name="connsiteY77" fmla="*/ 24337 h 621777"/>
                <a:gd name="connsiteX78" fmla="*/ 12654 w 3613872"/>
                <a:gd name="connsiteY78" fmla="*/ 602464 h 621777"/>
                <a:gd name="connsiteX79" fmla="*/ 108390 w 3613872"/>
                <a:gd name="connsiteY79" fmla="*/ 602464 h 621777"/>
                <a:gd name="connsiteX80" fmla="*/ 108390 w 3613872"/>
                <a:gd name="connsiteY80" fmla="*/ 183715 h 621777"/>
                <a:gd name="connsiteX81" fmla="*/ 387356 w 3613872"/>
                <a:gd name="connsiteY81" fmla="*/ 602337 h 621777"/>
                <a:gd name="connsiteX82" fmla="*/ 466607 w 3613872"/>
                <a:gd name="connsiteY82" fmla="*/ 602464 h 621777"/>
                <a:gd name="connsiteX83" fmla="*/ 466607 w 3613872"/>
                <a:gd name="connsiteY83" fmla="*/ 24464 h 621777"/>
                <a:gd name="connsiteX84" fmla="*/ 370110 w 3613872"/>
                <a:gd name="connsiteY84" fmla="*/ 145774 h 621777"/>
                <a:gd name="connsiteX85" fmla="*/ 369984 w 3613872"/>
                <a:gd name="connsiteY85" fmla="*/ 144505 h 621777"/>
                <a:gd name="connsiteX86" fmla="*/ 369984 w 3613872"/>
                <a:gd name="connsiteY86" fmla="*/ 419103 h 621777"/>
                <a:gd name="connsiteX87" fmla="*/ 2093991 w 3613872"/>
                <a:gd name="connsiteY87" fmla="*/ 49970 h 621777"/>
                <a:gd name="connsiteX88" fmla="*/ 2240828 w 3613872"/>
                <a:gd name="connsiteY88" fmla="*/ 12790 h 621777"/>
                <a:gd name="connsiteX89" fmla="*/ 2387792 w 3613872"/>
                <a:gd name="connsiteY89" fmla="*/ 49970 h 621777"/>
                <a:gd name="connsiteX90" fmla="*/ 2488854 w 3613872"/>
                <a:gd name="connsiteY90" fmla="*/ 155164 h 621777"/>
                <a:gd name="connsiteX91" fmla="*/ 2525627 w 3613872"/>
                <a:gd name="connsiteY91" fmla="*/ 313401 h 621777"/>
                <a:gd name="connsiteX92" fmla="*/ 2488854 w 3613872"/>
                <a:gd name="connsiteY92" fmla="*/ 471510 h 621777"/>
                <a:gd name="connsiteX93" fmla="*/ 2387792 w 3613872"/>
                <a:gd name="connsiteY93" fmla="*/ 576832 h 621777"/>
                <a:gd name="connsiteX94" fmla="*/ 2240828 w 3613872"/>
                <a:gd name="connsiteY94" fmla="*/ 614011 h 621777"/>
                <a:gd name="connsiteX95" fmla="*/ 2240702 w 3613872"/>
                <a:gd name="connsiteY95" fmla="*/ 614011 h 621777"/>
                <a:gd name="connsiteX96" fmla="*/ 2240702 w 3613872"/>
                <a:gd name="connsiteY96" fmla="*/ 521506 h 621777"/>
                <a:gd name="connsiteX97" fmla="*/ 2240828 w 3613872"/>
                <a:gd name="connsiteY97" fmla="*/ 521506 h 621777"/>
                <a:gd name="connsiteX98" fmla="*/ 2377015 w 3613872"/>
                <a:gd name="connsiteY98" fmla="*/ 463642 h 621777"/>
                <a:gd name="connsiteX99" fmla="*/ 2424946 w 3613872"/>
                <a:gd name="connsiteY99" fmla="*/ 313401 h 621777"/>
                <a:gd name="connsiteX100" fmla="*/ 2377015 w 3613872"/>
                <a:gd name="connsiteY100" fmla="*/ 163032 h 621777"/>
                <a:gd name="connsiteX101" fmla="*/ 2240828 w 3613872"/>
                <a:gd name="connsiteY101" fmla="*/ 105295 h 621777"/>
                <a:gd name="connsiteX102" fmla="*/ 2105150 w 3613872"/>
                <a:gd name="connsiteY102" fmla="*/ 163032 h 621777"/>
                <a:gd name="connsiteX103" fmla="*/ 2057599 w 3613872"/>
                <a:gd name="connsiteY103" fmla="*/ 313401 h 621777"/>
                <a:gd name="connsiteX104" fmla="*/ 2105150 w 3613872"/>
                <a:gd name="connsiteY104" fmla="*/ 463642 h 621777"/>
                <a:gd name="connsiteX105" fmla="*/ 2240194 w 3613872"/>
                <a:gd name="connsiteY105" fmla="*/ 521506 h 621777"/>
                <a:gd name="connsiteX106" fmla="*/ 2173116 w 3613872"/>
                <a:gd name="connsiteY106" fmla="*/ 606905 h 621777"/>
                <a:gd name="connsiteX107" fmla="*/ 2093991 w 3613872"/>
                <a:gd name="connsiteY107" fmla="*/ 576832 h 621777"/>
                <a:gd name="connsiteX108" fmla="*/ 1992929 w 3613872"/>
                <a:gd name="connsiteY108" fmla="*/ 471510 h 621777"/>
                <a:gd name="connsiteX109" fmla="*/ 1956157 w 3613872"/>
                <a:gd name="connsiteY109" fmla="*/ 313401 h 621777"/>
                <a:gd name="connsiteX110" fmla="*/ 1992929 w 3613872"/>
                <a:gd name="connsiteY110" fmla="*/ 155164 h 621777"/>
                <a:gd name="connsiteX111" fmla="*/ 2093991 w 3613872"/>
                <a:gd name="connsiteY111" fmla="*/ 49970 h 621777"/>
                <a:gd name="connsiteX112" fmla="*/ 1064862 w 3613872"/>
                <a:gd name="connsiteY112" fmla="*/ 602464 h 621777"/>
                <a:gd name="connsiteX113" fmla="*/ 1408243 w 3613872"/>
                <a:gd name="connsiteY113" fmla="*/ 602464 h 621777"/>
                <a:gd name="connsiteX114" fmla="*/ 1408243 w 3613872"/>
                <a:gd name="connsiteY114" fmla="*/ 516557 h 621777"/>
                <a:gd name="connsiteX115" fmla="*/ 1228183 w 3613872"/>
                <a:gd name="connsiteY115" fmla="*/ 516557 h 621777"/>
                <a:gd name="connsiteX116" fmla="*/ 1160597 w 3613872"/>
                <a:gd name="connsiteY116" fmla="*/ 602337 h 621777"/>
                <a:gd name="connsiteX117" fmla="*/ 1160597 w 3613872"/>
                <a:gd name="connsiteY117" fmla="*/ 516557 h 621777"/>
                <a:gd name="connsiteX118" fmla="*/ 1160597 w 3613872"/>
                <a:gd name="connsiteY118" fmla="*/ 516557 h 621777"/>
                <a:gd name="connsiteX119" fmla="*/ 1160597 w 3613872"/>
                <a:gd name="connsiteY119" fmla="*/ 24337 h 621777"/>
                <a:gd name="connsiteX120" fmla="*/ 1064862 w 3613872"/>
                <a:gd name="connsiteY120" fmla="*/ 24337 h 621777"/>
                <a:gd name="connsiteX121" fmla="*/ 1064862 w 3613872"/>
                <a:gd name="connsiteY121" fmla="*/ 602464 h 621777"/>
                <a:gd name="connsiteX122" fmla="*/ 583773 w 3613872"/>
                <a:gd name="connsiteY122" fmla="*/ 24337 h 621777"/>
                <a:gd name="connsiteX123" fmla="*/ 946935 w 3613872"/>
                <a:gd name="connsiteY123" fmla="*/ 24337 h 621777"/>
                <a:gd name="connsiteX124" fmla="*/ 946935 w 3613872"/>
                <a:gd name="connsiteY124" fmla="*/ 115193 h 621777"/>
                <a:gd name="connsiteX125" fmla="*/ 681157 w 3613872"/>
                <a:gd name="connsiteY125" fmla="*/ 115193 h 621777"/>
                <a:gd name="connsiteX126" fmla="*/ 681157 w 3613872"/>
                <a:gd name="connsiteY126" fmla="*/ 511608 h 621777"/>
                <a:gd name="connsiteX127" fmla="*/ 955177 w 3613872"/>
                <a:gd name="connsiteY127" fmla="*/ 511608 h 621777"/>
                <a:gd name="connsiteX128" fmla="*/ 955177 w 3613872"/>
                <a:gd name="connsiteY128" fmla="*/ 602464 h 621777"/>
                <a:gd name="connsiteX129" fmla="*/ 583773 w 3613872"/>
                <a:gd name="connsiteY129" fmla="*/ 602464 h 621777"/>
                <a:gd name="connsiteX130" fmla="*/ 583773 w 3613872"/>
                <a:gd name="connsiteY130" fmla="*/ 24337 h 6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613872" h="621777">
                  <a:moveTo>
                    <a:pt x="1853193" y="46544"/>
                  </a:moveTo>
                  <a:cubicBezTo>
                    <a:pt x="1830749" y="37407"/>
                    <a:pt x="1805769" y="29540"/>
                    <a:pt x="1777872" y="23322"/>
                  </a:cubicBezTo>
                  <a:cubicBezTo>
                    <a:pt x="1746045" y="16216"/>
                    <a:pt x="1713583" y="12663"/>
                    <a:pt x="1680488" y="12663"/>
                  </a:cubicBezTo>
                  <a:cubicBezTo>
                    <a:pt x="1613410" y="12663"/>
                    <a:pt x="1561801" y="27510"/>
                    <a:pt x="1525789" y="57203"/>
                  </a:cubicBezTo>
                  <a:cubicBezTo>
                    <a:pt x="1489777" y="86896"/>
                    <a:pt x="1471771" y="126106"/>
                    <a:pt x="1471771" y="174452"/>
                  </a:cubicBezTo>
                  <a:cubicBezTo>
                    <a:pt x="1471771" y="206430"/>
                    <a:pt x="1478745" y="233077"/>
                    <a:pt x="1492820" y="254268"/>
                  </a:cubicBezTo>
                  <a:cubicBezTo>
                    <a:pt x="1506769" y="275460"/>
                    <a:pt x="1525662" y="292844"/>
                    <a:pt x="1549247" y="306295"/>
                  </a:cubicBezTo>
                  <a:cubicBezTo>
                    <a:pt x="1572959" y="319745"/>
                    <a:pt x="1602631" y="332308"/>
                    <a:pt x="1638390" y="343855"/>
                  </a:cubicBezTo>
                  <a:cubicBezTo>
                    <a:pt x="1675289" y="356037"/>
                    <a:pt x="1703059" y="366315"/>
                    <a:pt x="1721826" y="374817"/>
                  </a:cubicBezTo>
                  <a:cubicBezTo>
                    <a:pt x="1740466" y="383319"/>
                    <a:pt x="1754667" y="393470"/>
                    <a:pt x="1764304" y="405018"/>
                  </a:cubicBezTo>
                  <a:cubicBezTo>
                    <a:pt x="1773941" y="416565"/>
                    <a:pt x="1778760" y="431665"/>
                    <a:pt x="1778760" y="450445"/>
                  </a:cubicBezTo>
                  <a:cubicBezTo>
                    <a:pt x="1778760" y="474682"/>
                    <a:pt x="1769630" y="492828"/>
                    <a:pt x="1751497" y="504883"/>
                  </a:cubicBezTo>
                  <a:cubicBezTo>
                    <a:pt x="1733365" y="517064"/>
                    <a:pt x="1708004" y="523155"/>
                    <a:pt x="1675543" y="523155"/>
                  </a:cubicBezTo>
                  <a:cubicBezTo>
                    <a:pt x="1617847" y="523155"/>
                    <a:pt x="1553305" y="506152"/>
                    <a:pt x="1481915" y="472017"/>
                  </a:cubicBezTo>
                  <a:lnTo>
                    <a:pt x="1481915" y="578735"/>
                  </a:lnTo>
                  <a:cubicBezTo>
                    <a:pt x="1501823" y="587110"/>
                    <a:pt x="1526550" y="594724"/>
                    <a:pt x="1556729" y="601576"/>
                  </a:cubicBezTo>
                  <a:cubicBezTo>
                    <a:pt x="1592994" y="609824"/>
                    <a:pt x="1627738" y="614011"/>
                    <a:pt x="1660707" y="614011"/>
                  </a:cubicBezTo>
                  <a:cubicBezTo>
                    <a:pt x="1742114" y="614011"/>
                    <a:pt x="1799936" y="598023"/>
                    <a:pt x="1834046" y="566046"/>
                  </a:cubicBezTo>
                  <a:cubicBezTo>
                    <a:pt x="1868156" y="534195"/>
                    <a:pt x="1885147" y="494731"/>
                    <a:pt x="1885147" y="447908"/>
                  </a:cubicBezTo>
                  <a:cubicBezTo>
                    <a:pt x="1885147" y="400576"/>
                    <a:pt x="1869677" y="363270"/>
                    <a:pt x="1838611" y="335988"/>
                  </a:cubicBezTo>
                  <a:cubicBezTo>
                    <a:pt x="1807417" y="308706"/>
                    <a:pt x="1758979" y="284977"/>
                    <a:pt x="1692915" y="264547"/>
                  </a:cubicBezTo>
                  <a:cubicBezTo>
                    <a:pt x="1662102" y="254649"/>
                    <a:pt x="1638516" y="246147"/>
                    <a:pt x="1622285" y="238914"/>
                  </a:cubicBezTo>
                  <a:cubicBezTo>
                    <a:pt x="1606055" y="231808"/>
                    <a:pt x="1593501" y="222798"/>
                    <a:pt x="1584372" y="212139"/>
                  </a:cubicBezTo>
                  <a:cubicBezTo>
                    <a:pt x="1575242" y="201354"/>
                    <a:pt x="1570804" y="187776"/>
                    <a:pt x="1570804" y="171153"/>
                  </a:cubicBezTo>
                  <a:cubicBezTo>
                    <a:pt x="1570804" y="148058"/>
                    <a:pt x="1579807" y="130928"/>
                    <a:pt x="1597940" y="119634"/>
                  </a:cubicBezTo>
                  <a:cubicBezTo>
                    <a:pt x="1616199" y="108341"/>
                    <a:pt x="1641686" y="102631"/>
                    <a:pt x="1674782" y="102631"/>
                  </a:cubicBezTo>
                  <a:cubicBezTo>
                    <a:pt x="1703946" y="102631"/>
                    <a:pt x="1732604" y="106564"/>
                    <a:pt x="1761007" y="114178"/>
                  </a:cubicBezTo>
                  <a:cubicBezTo>
                    <a:pt x="1770771" y="116843"/>
                    <a:pt x="1781042" y="120269"/>
                    <a:pt x="1791440" y="123949"/>
                  </a:cubicBezTo>
                  <a:lnTo>
                    <a:pt x="1853193" y="46544"/>
                  </a:lnTo>
                  <a:moveTo>
                    <a:pt x="890001" y="255537"/>
                  </a:moveTo>
                  <a:lnTo>
                    <a:pt x="890001" y="346393"/>
                  </a:lnTo>
                  <a:lnTo>
                    <a:pt x="681664" y="346393"/>
                  </a:lnTo>
                  <a:lnTo>
                    <a:pt x="754195" y="255537"/>
                  </a:lnTo>
                  <a:lnTo>
                    <a:pt x="890001" y="255537"/>
                  </a:lnTo>
                  <a:moveTo>
                    <a:pt x="3306224" y="212266"/>
                  </a:moveTo>
                  <a:cubicBezTo>
                    <a:pt x="3297220" y="201480"/>
                    <a:pt x="3292656" y="187903"/>
                    <a:pt x="3292656" y="171280"/>
                  </a:cubicBezTo>
                  <a:cubicBezTo>
                    <a:pt x="3292656" y="148185"/>
                    <a:pt x="3301785" y="131055"/>
                    <a:pt x="3319918" y="119761"/>
                  </a:cubicBezTo>
                  <a:cubicBezTo>
                    <a:pt x="3338051" y="108468"/>
                    <a:pt x="3363665" y="102757"/>
                    <a:pt x="3396634" y="102757"/>
                  </a:cubicBezTo>
                  <a:cubicBezTo>
                    <a:pt x="3425798" y="102757"/>
                    <a:pt x="3454583" y="106691"/>
                    <a:pt x="3482859" y="114305"/>
                  </a:cubicBezTo>
                  <a:cubicBezTo>
                    <a:pt x="3511263" y="122045"/>
                    <a:pt x="3541949" y="133846"/>
                    <a:pt x="3574918" y="149835"/>
                  </a:cubicBezTo>
                  <a:lnTo>
                    <a:pt x="3575045" y="148312"/>
                  </a:lnTo>
                  <a:lnTo>
                    <a:pt x="3575045" y="46797"/>
                  </a:lnTo>
                  <a:cubicBezTo>
                    <a:pt x="3552601" y="37534"/>
                    <a:pt x="3527620" y="29794"/>
                    <a:pt x="3499851" y="23449"/>
                  </a:cubicBezTo>
                  <a:cubicBezTo>
                    <a:pt x="3467897" y="16343"/>
                    <a:pt x="3435435" y="12790"/>
                    <a:pt x="3402466" y="12790"/>
                  </a:cubicBezTo>
                  <a:cubicBezTo>
                    <a:pt x="3335261" y="12790"/>
                    <a:pt x="3283779" y="27637"/>
                    <a:pt x="3247641" y="57330"/>
                  </a:cubicBezTo>
                  <a:cubicBezTo>
                    <a:pt x="3211629" y="87150"/>
                    <a:pt x="3193623" y="126233"/>
                    <a:pt x="3193623" y="174579"/>
                  </a:cubicBezTo>
                  <a:cubicBezTo>
                    <a:pt x="3193623" y="206556"/>
                    <a:pt x="3200597" y="233077"/>
                    <a:pt x="3214672" y="254268"/>
                  </a:cubicBezTo>
                  <a:cubicBezTo>
                    <a:pt x="3228747" y="275586"/>
                    <a:pt x="3247514" y="292844"/>
                    <a:pt x="3271226" y="306295"/>
                  </a:cubicBezTo>
                  <a:cubicBezTo>
                    <a:pt x="3294811" y="319872"/>
                    <a:pt x="3324610" y="332308"/>
                    <a:pt x="3360368" y="343982"/>
                  </a:cubicBezTo>
                  <a:cubicBezTo>
                    <a:pt x="3397141" y="356037"/>
                    <a:pt x="3425037" y="366315"/>
                    <a:pt x="3443677" y="374944"/>
                  </a:cubicBezTo>
                  <a:cubicBezTo>
                    <a:pt x="3462444" y="383446"/>
                    <a:pt x="3476519" y="393470"/>
                    <a:pt x="3486156" y="405018"/>
                  </a:cubicBezTo>
                  <a:cubicBezTo>
                    <a:pt x="3495794" y="416565"/>
                    <a:pt x="3500612" y="431792"/>
                    <a:pt x="3500612" y="450445"/>
                  </a:cubicBezTo>
                  <a:cubicBezTo>
                    <a:pt x="3500612" y="474682"/>
                    <a:pt x="3491609" y="492828"/>
                    <a:pt x="3473349" y="505010"/>
                  </a:cubicBezTo>
                  <a:cubicBezTo>
                    <a:pt x="3455217" y="517064"/>
                    <a:pt x="3429983" y="523155"/>
                    <a:pt x="3397522" y="523155"/>
                  </a:cubicBezTo>
                  <a:cubicBezTo>
                    <a:pt x="3339826" y="523155"/>
                    <a:pt x="3275284" y="506152"/>
                    <a:pt x="3203894" y="472144"/>
                  </a:cubicBezTo>
                  <a:lnTo>
                    <a:pt x="3203894" y="578735"/>
                  </a:lnTo>
                  <a:cubicBezTo>
                    <a:pt x="3223802" y="587110"/>
                    <a:pt x="3248529" y="594724"/>
                    <a:pt x="3278581" y="601576"/>
                  </a:cubicBezTo>
                  <a:cubicBezTo>
                    <a:pt x="3314973" y="609824"/>
                    <a:pt x="3349590" y="614011"/>
                    <a:pt x="3382558" y="614011"/>
                  </a:cubicBezTo>
                  <a:cubicBezTo>
                    <a:pt x="3464093" y="614011"/>
                    <a:pt x="3521788" y="598023"/>
                    <a:pt x="3555898" y="566046"/>
                  </a:cubicBezTo>
                  <a:cubicBezTo>
                    <a:pt x="3590008" y="534195"/>
                    <a:pt x="3607126" y="494731"/>
                    <a:pt x="3607126" y="448034"/>
                  </a:cubicBezTo>
                  <a:cubicBezTo>
                    <a:pt x="3607126" y="400703"/>
                    <a:pt x="3591529" y="363397"/>
                    <a:pt x="3560462" y="336115"/>
                  </a:cubicBezTo>
                  <a:cubicBezTo>
                    <a:pt x="3529396" y="308833"/>
                    <a:pt x="3480830" y="284977"/>
                    <a:pt x="3414766" y="264674"/>
                  </a:cubicBezTo>
                  <a:cubicBezTo>
                    <a:pt x="3383954" y="254776"/>
                    <a:pt x="3360495" y="246147"/>
                    <a:pt x="3344264" y="239041"/>
                  </a:cubicBezTo>
                  <a:cubicBezTo>
                    <a:pt x="3328033" y="231935"/>
                    <a:pt x="3315353" y="222925"/>
                    <a:pt x="3306224" y="212266"/>
                  </a:cubicBezTo>
                  <a:moveTo>
                    <a:pt x="2995050" y="602337"/>
                  </a:moveTo>
                  <a:lnTo>
                    <a:pt x="2716211" y="183715"/>
                  </a:lnTo>
                  <a:lnTo>
                    <a:pt x="2716211" y="602464"/>
                  </a:lnTo>
                  <a:lnTo>
                    <a:pt x="2620475" y="602464"/>
                  </a:lnTo>
                  <a:lnTo>
                    <a:pt x="2620475" y="24337"/>
                  </a:lnTo>
                  <a:lnTo>
                    <a:pt x="2717859" y="24337"/>
                  </a:lnTo>
                  <a:lnTo>
                    <a:pt x="2977805" y="419103"/>
                  </a:lnTo>
                  <a:lnTo>
                    <a:pt x="2977805" y="24337"/>
                  </a:lnTo>
                  <a:lnTo>
                    <a:pt x="3074428" y="24337"/>
                  </a:lnTo>
                  <a:lnTo>
                    <a:pt x="3074428" y="602464"/>
                  </a:lnTo>
                  <a:lnTo>
                    <a:pt x="2995050" y="602337"/>
                  </a:lnTo>
                  <a:moveTo>
                    <a:pt x="369984" y="419103"/>
                  </a:moveTo>
                  <a:lnTo>
                    <a:pt x="110039" y="24337"/>
                  </a:lnTo>
                  <a:lnTo>
                    <a:pt x="12654" y="24337"/>
                  </a:lnTo>
                  <a:lnTo>
                    <a:pt x="12654" y="602464"/>
                  </a:lnTo>
                  <a:lnTo>
                    <a:pt x="108390" y="602464"/>
                  </a:lnTo>
                  <a:lnTo>
                    <a:pt x="108390" y="183715"/>
                  </a:lnTo>
                  <a:lnTo>
                    <a:pt x="387356" y="602337"/>
                  </a:lnTo>
                  <a:lnTo>
                    <a:pt x="466607" y="602464"/>
                  </a:lnTo>
                  <a:lnTo>
                    <a:pt x="466607" y="24464"/>
                  </a:lnTo>
                  <a:lnTo>
                    <a:pt x="370110" y="145774"/>
                  </a:lnTo>
                  <a:lnTo>
                    <a:pt x="369984" y="144505"/>
                  </a:lnTo>
                  <a:lnTo>
                    <a:pt x="369984" y="419103"/>
                  </a:lnTo>
                  <a:moveTo>
                    <a:pt x="2093991" y="49970"/>
                  </a:moveTo>
                  <a:cubicBezTo>
                    <a:pt x="2136850" y="25099"/>
                    <a:pt x="2185923" y="12790"/>
                    <a:pt x="2240828" y="12790"/>
                  </a:cubicBezTo>
                  <a:cubicBezTo>
                    <a:pt x="2295861" y="12790"/>
                    <a:pt x="2344807" y="25099"/>
                    <a:pt x="2387792" y="49970"/>
                  </a:cubicBezTo>
                  <a:cubicBezTo>
                    <a:pt x="2430652" y="74714"/>
                    <a:pt x="2464381" y="109863"/>
                    <a:pt x="2488854" y="155164"/>
                  </a:cubicBezTo>
                  <a:cubicBezTo>
                    <a:pt x="2513327" y="200592"/>
                    <a:pt x="2525627" y="253380"/>
                    <a:pt x="2525627" y="313401"/>
                  </a:cubicBezTo>
                  <a:cubicBezTo>
                    <a:pt x="2525627" y="373421"/>
                    <a:pt x="2513327" y="426082"/>
                    <a:pt x="2488854" y="471510"/>
                  </a:cubicBezTo>
                  <a:cubicBezTo>
                    <a:pt x="2464381" y="516938"/>
                    <a:pt x="2430652" y="552087"/>
                    <a:pt x="2387792" y="576832"/>
                  </a:cubicBezTo>
                  <a:cubicBezTo>
                    <a:pt x="2344807" y="601576"/>
                    <a:pt x="2295861" y="614011"/>
                    <a:pt x="2240828" y="614011"/>
                  </a:cubicBezTo>
                  <a:cubicBezTo>
                    <a:pt x="2240828" y="614011"/>
                    <a:pt x="2240828" y="614011"/>
                    <a:pt x="2240702" y="614011"/>
                  </a:cubicBezTo>
                  <a:lnTo>
                    <a:pt x="2240702" y="521506"/>
                  </a:lnTo>
                  <a:cubicBezTo>
                    <a:pt x="2240828" y="521506"/>
                    <a:pt x="2240828" y="521506"/>
                    <a:pt x="2240828" y="521506"/>
                  </a:cubicBezTo>
                  <a:cubicBezTo>
                    <a:pt x="2299791" y="521506"/>
                    <a:pt x="2345187" y="502218"/>
                    <a:pt x="2377015" y="463642"/>
                  </a:cubicBezTo>
                  <a:cubicBezTo>
                    <a:pt x="2408969" y="425194"/>
                    <a:pt x="2424946" y="375071"/>
                    <a:pt x="2424946" y="313401"/>
                  </a:cubicBezTo>
                  <a:cubicBezTo>
                    <a:pt x="2424946" y="251731"/>
                    <a:pt x="2408969" y="201607"/>
                    <a:pt x="2377015" y="163032"/>
                  </a:cubicBezTo>
                  <a:cubicBezTo>
                    <a:pt x="2345187" y="124583"/>
                    <a:pt x="2299791" y="105295"/>
                    <a:pt x="2240828" y="105295"/>
                  </a:cubicBezTo>
                  <a:cubicBezTo>
                    <a:pt x="2181992" y="105295"/>
                    <a:pt x="2136724" y="124583"/>
                    <a:pt x="2105150" y="163032"/>
                  </a:cubicBezTo>
                  <a:cubicBezTo>
                    <a:pt x="2073449" y="201607"/>
                    <a:pt x="2057599" y="251731"/>
                    <a:pt x="2057599" y="313401"/>
                  </a:cubicBezTo>
                  <a:cubicBezTo>
                    <a:pt x="2057599" y="375071"/>
                    <a:pt x="2073449" y="425194"/>
                    <a:pt x="2105150" y="463642"/>
                  </a:cubicBezTo>
                  <a:cubicBezTo>
                    <a:pt x="2136597" y="502091"/>
                    <a:pt x="2181738" y="521379"/>
                    <a:pt x="2240194" y="521506"/>
                  </a:cubicBezTo>
                  <a:lnTo>
                    <a:pt x="2173116" y="606905"/>
                  </a:lnTo>
                  <a:cubicBezTo>
                    <a:pt x="2144839" y="600814"/>
                    <a:pt x="2118337" y="590917"/>
                    <a:pt x="2093991" y="576832"/>
                  </a:cubicBezTo>
                  <a:cubicBezTo>
                    <a:pt x="2051005" y="552087"/>
                    <a:pt x="2017402" y="516938"/>
                    <a:pt x="1992929" y="471510"/>
                  </a:cubicBezTo>
                  <a:cubicBezTo>
                    <a:pt x="1968457" y="426082"/>
                    <a:pt x="1956157" y="373421"/>
                    <a:pt x="1956157" y="313401"/>
                  </a:cubicBezTo>
                  <a:cubicBezTo>
                    <a:pt x="1956157" y="253380"/>
                    <a:pt x="1968457" y="200592"/>
                    <a:pt x="1992929" y="155164"/>
                  </a:cubicBezTo>
                  <a:cubicBezTo>
                    <a:pt x="2017402" y="109863"/>
                    <a:pt x="2051005" y="74714"/>
                    <a:pt x="2093991" y="49970"/>
                  </a:cubicBezTo>
                  <a:moveTo>
                    <a:pt x="1064862" y="602464"/>
                  </a:moveTo>
                  <a:lnTo>
                    <a:pt x="1408243" y="602464"/>
                  </a:lnTo>
                  <a:lnTo>
                    <a:pt x="1408243" y="516557"/>
                  </a:lnTo>
                  <a:lnTo>
                    <a:pt x="1228183" y="516557"/>
                  </a:lnTo>
                  <a:lnTo>
                    <a:pt x="1160597" y="602337"/>
                  </a:lnTo>
                  <a:lnTo>
                    <a:pt x="1160597" y="516557"/>
                  </a:lnTo>
                  <a:lnTo>
                    <a:pt x="1160597" y="516557"/>
                  </a:lnTo>
                  <a:lnTo>
                    <a:pt x="1160597" y="24337"/>
                  </a:lnTo>
                  <a:lnTo>
                    <a:pt x="1064862" y="24337"/>
                  </a:lnTo>
                  <a:lnTo>
                    <a:pt x="1064862" y="602464"/>
                  </a:lnTo>
                  <a:moveTo>
                    <a:pt x="583773" y="24337"/>
                  </a:moveTo>
                  <a:lnTo>
                    <a:pt x="946935" y="24337"/>
                  </a:lnTo>
                  <a:lnTo>
                    <a:pt x="946935" y="115193"/>
                  </a:lnTo>
                  <a:lnTo>
                    <a:pt x="681157" y="115193"/>
                  </a:lnTo>
                  <a:lnTo>
                    <a:pt x="681157" y="511608"/>
                  </a:lnTo>
                  <a:lnTo>
                    <a:pt x="955177" y="511608"/>
                  </a:lnTo>
                  <a:lnTo>
                    <a:pt x="955177" y="602464"/>
                  </a:lnTo>
                  <a:lnTo>
                    <a:pt x="583773" y="602464"/>
                  </a:lnTo>
                  <a:lnTo>
                    <a:pt x="583773" y="24337"/>
                  </a:lnTo>
                </a:path>
              </a:pathLst>
            </a:custGeom>
            <a:solidFill>
              <a:schemeClr val="bg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F95C54-B860-41ED-AEBF-C2DC3D686E98}"/>
                </a:ext>
              </a:extLst>
            </p:cNvPr>
            <p:cNvSpPr/>
            <p:nvPr/>
          </p:nvSpPr>
          <p:spPr>
            <a:xfrm>
              <a:off x="5902700" y="2979454"/>
              <a:ext cx="3588512" cy="177651"/>
            </a:xfrm>
            <a:custGeom>
              <a:avLst/>
              <a:gdLst>
                <a:gd name="connsiteX0" fmla="*/ 73646 w 3588512"/>
                <a:gd name="connsiteY0" fmla="*/ 94129 h 177650"/>
                <a:gd name="connsiteX1" fmla="*/ 92032 w 3588512"/>
                <a:gd name="connsiteY1" fmla="*/ 84231 h 177650"/>
                <a:gd name="connsiteX2" fmla="*/ 99514 w 3588512"/>
                <a:gd name="connsiteY2" fmla="*/ 64562 h 177650"/>
                <a:gd name="connsiteX3" fmla="*/ 85565 w 3588512"/>
                <a:gd name="connsiteY3" fmla="*/ 38930 h 177650"/>
                <a:gd name="connsiteX4" fmla="*/ 45369 w 3588512"/>
                <a:gd name="connsiteY4" fmla="*/ 30555 h 177650"/>
                <a:gd name="connsiteX5" fmla="*/ 12654 w 3588512"/>
                <a:gd name="connsiteY5" fmla="*/ 30555 h 177650"/>
                <a:gd name="connsiteX6" fmla="*/ 12654 w 3588512"/>
                <a:gd name="connsiteY6" fmla="*/ 165443 h 177650"/>
                <a:gd name="connsiteX7" fmla="*/ 50822 w 3588512"/>
                <a:gd name="connsiteY7" fmla="*/ 165443 h 177650"/>
                <a:gd name="connsiteX8" fmla="*/ 105473 w 3588512"/>
                <a:gd name="connsiteY8" fmla="*/ 126994 h 177650"/>
                <a:gd name="connsiteX9" fmla="*/ 96724 w 3588512"/>
                <a:gd name="connsiteY9" fmla="*/ 103899 h 177650"/>
                <a:gd name="connsiteX10" fmla="*/ 73646 w 3588512"/>
                <a:gd name="connsiteY10" fmla="*/ 94129 h 177650"/>
                <a:gd name="connsiteX11" fmla="*/ 47398 w 3588512"/>
                <a:gd name="connsiteY11" fmla="*/ 45148 h 177650"/>
                <a:gd name="connsiteX12" fmla="*/ 71871 w 3588512"/>
                <a:gd name="connsiteY12" fmla="*/ 49716 h 177650"/>
                <a:gd name="connsiteX13" fmla="*/ 79986 w 3588512"/>
                <a:gd name="connsiteY13" fmla="*/ 65958 h 177650"/>
                <a:gd name="connsiteX14" fmla="*/ 72378 w 3588512"/>
                <a:gd name="connsiteY14" fmla="*/ 82074 h 177650"/>
                <a:gd name="connsiteX15" fmla="*/ 52597 w 3588512"/>
                <a:gd name="connsiteY15" fmla="*/ 87657 h 177650"/>
                <a:gd name="connsiteX16" fmla="*/ 31674 w 3588512"/>
                <a:gd name="connsiteY16" fmla="*/ 87657 h 177650"/>
                <a:gd name="connsiteX17" fmla="*/ 31674 w 3588512"/>
                <a:gd name="connsiteY17" fmla="*/ 45148 h 177650"/>
                <a:gd name="connsiteX18" fmla="*/ 47398 w 3588512"/>
                <a:gd name="connsiteY18" fmla="*/ 45148 h 177650"/>
                <a:gd name="connsiteX19" fmla="*/ 50822 w 3588512"/>
                <a:gd name="connsiteY19" fmla="*/ 150596 h 177650"/>
                <a:gd name="connsiteX20" fmla="*/ 31674 w 3588512"/>
                <a:gd name="connsiteY20" fmla="*/ 150596 h 177650"/>
                <a:gd name="connsiteX21" fmla="*/ 31674 w 3588512"/>
                <a:gd name="connsiteY21" fmla="*/ 101996 h 177650"/>
                <a:gd name="connsiteX22" fmla="*/ 54372 w 3588512"/>
                <a:gd name="connsiteY22" fmla="*/ 101996 h 177650"/>
                <a:gd name="connsiteX23" fmla="*/ 76816 w 3588512"/>
                <a:gd name="connsiteY23" fmla="*/ 107833 h 177650"/>
                <a:gd name="connsiteX24" fmla="*/ 85439 w 3588512"/>
                <a:gd name="connsiteY24" fmla="*/ 126994 h 177650"/>
                <a:gd name="connsiteX25" fmla="*/ 76562 w 3588512"/>
                <a:gd name="connsiteY25" fmla="*/ 145647 h 177650"/>
                <a:gd name="connsiteX26" fmla="*/ 50822 w 3588512"/>
                <a:gd name="connsiteY26" fmla="*/ 150596 h 177650"/>
                <a:gd name="connsiteX27" fmla="*/ 204126 w 3588512"/>
                <a:gd name="connsiteY27" fmla="*/ 62278 h 177650"/>
                <a:gd name="connsiteX28" fmla="*/ 185739 w 3588512"/>
                <a:gd name="connsiteY28" fmla="*/ 62278 h 177650"/>
                <a:gd name="connsiteX29" fmla="*/ 185739 w 3588512"/>
                <a:gd name="connsiteY29" fmla="*/ 135876 h 177650"/>
                <a:gd name="connsiteX30" fmla="*/ 159238 w 3588512"/>
                <a:gd name="connsiteY30" fmla="*/ 153642 h 177650"/>
                <a:gd name="connsiteX31" fmla="*/ 146811 w 3588512"/>
                <a:gd name="connsiteY31" fmla="*/ 149327 h 177650"/>
                <a:gd name="connsiteX32" fmla="*/ 143007 w 3588512"/>
                <a:gd name="connsiteY32" fmla="*/ 134354 h 177650"/>
                <a:gd name="connsiteX33" fmla="*/ 143007 w 3588512"/>
                <a:gd name="connsiteY33" fmla="*/ 62278 h 177650"/>
                <a:gd name="connsiteX34" fmla="*/ 124494 w 3588512"/>
                <a:gd name="connsiteY34" fmla="*/ 62278 h 177650"/>
                <a:gd name="connsiteX35" fmla="*/ 124494 w 3588512"/>
                <a:gd name="connsiteY35" fmla="*/ 136257 h 177650"/>
                <a:gd name="connsiteX36" fmla="*/ 132356 w 3588512"/>
                <a:gd name="connsiteY36" fmla="*/ 159606 h 177650"/>
                <a:gd name="connsiteX37" fmla="*/ 154039 w 3588512"/>
                <a:gd name="connsiteY37" fmla="*/ 167727 h 177650"/>
                <a:gd name="connsiteX38" fmla="*/ 173059 w 3588512"/>
                <a:gd name="connsiteY38" fmla="*/ 163412 h 177650"/>
                <a:gd name="connsiteX39" fmla="*/ 186881 w 3588512"/>
                <a:gd name="connsiteY39" fmla="*/ 149327 h 177650"/>
                <a:gd name="connsiteX40" fmla="*/ 188275 w 3588512"/>
                <a:gd name="connsiteY40" fmla="*/ 165443 h 177650"/>
                <a:gd name="connsiteX41" fmla="*/ 204126 w 3588512"/>
                <a:gd name="connsiteY41" fmla="*/ 165443 h 177650"/>
                <a:gd name="connsiteX42" fmla="*/ 204126 w 3588512"/>
                <a:gd name="connsiteY42" fmla="*/ 62278 h 177650"/>
                <a:gd name="connsiteX43" fmla="*/ 262835 w 3588512"/>
                <a:gd name="connsiteY43" fmla="*/ 59867 h 177650"/>
                <a:gd name="connsiteX44" fmla="*/ 243308 w 3588512"/>
                <a:gd name="connsiteY44" fmla="*/ 63547 h 177650"/>
                <a:gd name="connsiteX45" fmla="*/ 229740 w 3588512"/>
                <a:gd name="connsiteY45" fmla="*/ 73699 h 177650"/>
                <a:gd name="connsiteX46" fmla="*/ 224795 w 3588512"/>
                <a:gd name="connsiteY46" fmla="*/ 88291 h 177650"/>
                <a:gd name="connsiteX47" fmla="*/ 232276 w 3588512"/>
                <a:gd name="connsiteY47" fmla="*/ 106691 h 177650"/>
                <a:gd name="connsiteX48" fmla="*/ 256622 w 3588512"/>
                <a:gd name="connsiteY48" fmla="*/ 118238 h 177650"/>
                <a:gd name="connsiteX49" fmla="*/ 272473 w 3588512"/>
                <a:gd name="connsiteY49" fmla="*/ 123441 h 177650"/>
                <a:gd name="connsiteX50" fmla="*/ 280080 w 3588512"/>
                <a:gd name="connsiteY50" fmla="*/ 129151 h 177650"/>
                <a:gd name="connsiteX51" fmla="*/ 282363 w 3588512"/>
                <a:gd name="connsiteY51" fmla="*/ 137653 h 177650"/>
                <a:gd name="connsiteX52" fmla="*/ 276150 w 3588512"/>
                <a:gd name="connsiteY52" fmla="*/ 149073 h 177650"/>
                <a:gd name="connsiteX53" fmla="*/ 259665 w 3588512"/>
                <a:gd name="connsiteY53" fmla="*/ 153261 h 177650"/>
                <a:gd name="connsiteX54" fmla="*/ 229994 w 3588512"/>
                <a:gd name="connsiteY54" fmla="*/ 143363 h 177650"/>
                <a:gd name="connsiteX55" fmla="*/ 220230 w 3588512"/>
                <a:gd name="connsiteY55" fmla="*/ 154276 h 177650"/>
                <a:gd name="connsiteX56" fmla="*/ 260046 w 3588512"/>
                <a:gd name="connsiteY56" fmla="*/ 167727 h 177650"/>
                <a:gd name="connsiteX57" fmla="*/ 289591 w 3588512"/>
                <a:gd name="connsiteY57" fmla="*/ 159732 h 177650"/>
                <a:gd name="connsiteX58" fmla="*/ 301764 w 3588512"/>
                <a:gd name="connsiteY58" fmla="*/ 136511 h 177650"/>
                <a:gd name="connsiteX59" fmla="*/ 293015 w 3588512"/>
                <a:gd name="connsiteY59" fmla="*/ 116081 h 177650"/>
                <a:gd name="connsiteX60" fmla="*/ 266639 w 3588512"/>
                <a:gd name="connsiteY60" fmla="*/ 104280 h 177650"/>
                <a:gd name="connsiteX61" fmla="*/ 248887 w 3588512"/>
                <a:gd name="connsiteY61" fmla="*/ 97428 h 177650"/>
                <a:gd name="connsiteX62" fmla="*/ 244069 w 3588512"/>
                <a:gd name="connsiteY62" fmla="*/ 87657 h 177650"/>
                <a:gd name="connsiteX63" fmla="*/ 249267 w 3588512"/>
                <a:gd name="connsiteY63" fmla="*/ 77759 h 177650"/>
                <a:gd name="connsiteX64" fmla="*/ 263469 w 3588512"/>
                <a:gd name="connsiteY64" fmla="*/ 74206 h 177650"/>
                <a:gd name="connsiteX65" fmla="*/ 277164 w 3588512"/>
                <a:gd name="connsiteY65" fmla="*/ 76364 h 177650"/>
                <a:gd name="connsiteX66" fmla="*/ 290986 w 3588512"/>
                <a:gd name="connsiteY66" fmla="*/ 82962 h 177650"/>
                <a:gd name="connsiteX67" fmla="*/ 298720 w 3588512"/>
                <a:gd name="connsiteY67" fmla="*/ 71668 h 177650"/>
                <a:gd name="connsiteX68" fmla="*/ 282363 w 3588512"/>
                <a:gd name="connsiteY68" fmla="*/ 62786 h 177650"/>
                <a:gd name="connsiteX69" fmla="*/ 262835 w 3588512"/>
                <a:gd name="connsiteY69" fmla="*/ 59867 h 177650"/>
                <a:gd name="connsiteX70" fmla="*/ 323827 w 3588512"/>
                <a:gd name="connsiteY70" fmla="*/ 165443 h 177650"/>
                <a:gd name="connsiteX71" fmla="*/ 342214 w 3588512"/>
                <a:gd name="connsiteY71" fmla="*/ 165443 h 177650"/>
                <a:gd name="connsiteX72" fmla="*/ 342214 w 3588512"/>
                <a:gd name="connsiteY72" fmla="*/ 62278 h 177650"/>
                <a:gd name="connsiteX73" fmla="*/ 323827 w 3588512"/>
                <a:gd name="connsiteY73" fmla="*/ 62278 h 177650"/>
                <a:gd name="connsiteX74" fmla="*/ 323827 w 3588512"/>
                <a:gd name="connsiteY74" fmla="*/ 165443 h 177650"/>
                <a:gd name="connsiteX75" fmla="*/ 332830 w 3588512"/>
                <a:gd name="connsiteY75" fmla="*/ 12663 h 177650"/>
                <a:gd name="connsiteX76" fmla="*/ 323574 w 3588512"/>
                <a:gd name="connsiteY76" fmla="*/ 16216 h 177650"/>
                <a:gd name="connsiteX77" fmla="*/ 320024 w 3588512"/>
                <a:gd name="connsiteY77" fmla="*/ 25099 h 177650"/>
                <a:gd name="connsiteX78" fmla="*/ 323574 w 3588512"/>
                <a:gd name="connsiteY78" fmla="*/ 33727 h 177650"/>
                <a:gd name="connsiteX79" fmla="*/ 332830 w 3588512"/>
                <a:gd name="connsiteY79" fmla="*/ 37153 h 177650"/>
                <a:gd name="connsiteX80" fmla="*/ 342214 w 3588512"/>
                <a:gd name="connsiteY80" fmla="*/ 33727 h 177650"/>
                <a:gd name="connsiteX81" fmla="*/ 345891 w 3588512"/>
                <a:gd name="connsiteY81" fmla="*/ 25099 h 177650"/>
                <a:gd name="connsiteX82" fmla="*/ 342214 w 3588512"/>
                <a:gd name="connsiteY82" fmla="*/ 16216 h 177650"/>
                <a:gd name="connsiteX83" fmla="*/ 332830 w 3588512"/>
                <a:gd name="connsiteY83" fmla="*/ 12663 h 177650"/>
                <a:gd name="connsiteX84" fmla="*/ 418042 w 3588512"/>
                <a:gd name="connsiteY84" fmla="*/ 59867 h 177650"/>
                <a:gd name="connsiteX85" fmla="*/ 399655 w 3588512"/>
                <a:gd name="connsiteY85" fmla="*/ 64562 h 177650"/>
                <a:gd name="connsiteX86" fmla="*/ 385707 w 3588512"/>
                <a:gd name="connsiteY86" fmla="*/ 77506 h 177650"/>
                <a:gd name="connsiteX87" fmla="*/ 384186 w 3588512"/>
                <a:gd name="connsiteY87" fmla="*/ 62278 h 177650"/>
                <a:gd name="connsiteX88" fmla="*/ 368335 w 3588512"/>
                <a:gd name="connsiteY88" fmla="*/ 62278 h 177650"/>
                <a:gd name="connsiteX89" fmla="*/ 368335 w 3588512"/>
                <a:gd name="connsiteY89" fmla="*/ 165443 h 177650"/>
                <a:gd name="connsiteX90" fmla="*/ 386721 w 3588512"/>
                <a:gd name="connsiteY90" fmla="*/ 165443 h 177650"/>
                <a:gd name="connsiteX91" fmla="*/ 386721 w 3588512"/>
                <a:gd name="connsiteY91" fmla="*/ 92225 h 177650"/>
                <a:gd name="connsiteX92" fmla="*/ 398768 w 3588512"/>
                <a:gd name="connsiteY92" fmla="*/ 78648 h 177650"/>
                <a:gd name="connsiteX93" fmla="*/ 413603 w 3588512"/>
                <a:gd name="connsiteY93" fmla="*/ 73953 h 177650"/>
                <a:gd name="connsiteX94" fmla="*/ 426030 w 3588512"/>
                <a:gd name="connsiteY94" fmla="*/ 78521 h 177650"/>
                <a:gd name="connsiteX95" fmla="*/ 430215 w 3588512"/>
                <a:gd name="connsiteY95" fmla="*/ 94002 h 177650"/>
                <a:gd name="connsiteX96" fmla="*/ 430215 w 3588512"/>
                <a:gd name="connsiteY96" fmla="*/ 165443 h 177650"/>
                <a:gd name="connsiteX97" fmla="*/ 448728 w 3588512"/>
                <a:gd name="connsiteY97" fmla="*/ 165443 h 177650"/>
                <a:gd name="connsiteX98" fmla="*/ 448728 w 3588512"/>
                <a:gd name="connsiteY98" fmla="*/ 91464 h 177650"/>
                <a:gd name="connsiteX99" fmla="*/ 440612 w 3588512"/>
                <a:gd name="connsiteY99" fmla="*/ 68369 h 177650"/>
                <a:gd name="connsiteX100" fmla="*/ 418042 w 3588512"/>
                <a:gd name="connsiteY100" fmla="*/ 59867 h 177650"/>
                <a:gd name="connsiteX101" fmla="*/ 557524 w 3588512"/>
                <a:gd name="connsiteY101" fmla="*/ 110752 h 177650"/>
                <a:gd name="connsiteX102" fmla="*/ 546366 w 3588512"/>
                <a:gd name="connsiteY102" fmla="*/ 73445 h 177650"/>
                <a:gd name="connsiteX103" fmla="*/ 514031 w 3588512"/>
                <a:gd name="connsiteY103" fmla="*/ 59867 h 177650"/>
                <a:gd name="connsiteX104" fmla="*/ 490700 w 3588512"/>
                <a:gd name="connsiteY104" fmla="*/ 66973 h 177650"/>
                <a:gd name="connsiteX105" fmla="*/ 475483 w 3588512"/>
                <a:gd name="connsiteY105" fmla="*/ 86388 h 177650"/>
                <a:gd name="connsiteX106" fmla="*/ 470158 w 3588512"/>
                <a:gd name="connsiteY106" fmla="*/ 114939 h 177650"/>
                <a:gd name="connsiteX107" fmla="*/ 482458 w 3588512"/>
                <a:gd name="connsiteY107" fmla="*/ 153642 h 177650"/>
                <a:gd name="connsiteX108" fmla="*/ 516821 w 3588512"/>
                <a:gd name="connsiteY108" fmla="*/ 167727 h 177650"/>
                <a:gd name="connsiteX109" fmla="*/ 553721 w 3588512"/>
                <a:gd name="connsiteY109" fmla="*/ 154910 h 177650"/>
                <a:gd name="connsiteX110" fmla="*/ 545732 w 3588512"/>
                <a:gd name="connsiteY110" fmla="*/ 144125 h 177650"/>
                <a:gd name="connsiteX111" fmla="*/ 532291 w 3588512"/>
                <a:gd name="connsiteY111" fmla="*/ 150977 h 177650"/>
                <a:gd name="connsiteX112" fmla="*/ 518342 w 3588512"/>
                <a:gd name="connsiteY112" fmla="*/ 153134 h 177650"/>
                <a:gd name="connsiteX113" fmla="*/ 498688 w 3588512"/>
                <a:gd name="connsiteY113" fmla="*/ 145013 h 177650"/>
                <a:gd name="connsiteX114" fmla="*/ 489812 w 3588512"/>
                <a:gd name="connsiteY114" fmla="*/ 120015 h 177650"/>
                <a:gd name="connsiteX115" fmla="*/ 557144 w 3588512"/>
                <a:gd name="connsiteY115" fmla="*/ 120015 h 177650"/>
                <a:gd name="connsiteX116" fmla="*/ 557524 w 3588512"/>
                <a:gd name="connsiteY116" fmla="*/ 110752 h 177650"/>
                <a:gd name="connsiteX117" fmla="*/ 539392 w 3588512"/>
                <a:gd name="connsiteY117" fmla="*/ 106691 h 177650"/>
                <a:gd name="connsiteX118" fmla="*/ 489812 w 3588512"/>
                <a:gd name="connsiteY118" fmla="*/ 106691 h 177650"/>
                <a:gd name="connsiteX119" fmla="*/ 514412 w 3588512"/>
                <a:gd name="connsiteY119" fmla="*/ 74206 h 177650"/>
                <a:gd name="connsiteX120" fmla="*/ 533179 w 3588512"/>
                <a:gd name="connsiteY120" fmla="*/ 82201 h 177650"/>
                <a:gd name="connsiteX121" fmla="*/ 539392 w 3588512"/>
                <a:gd name="connsiteY121" fmla="*/ 105549 h 177650"/>
                <a:gd name="connsiteX122" fmla="*/ 539392 w 3588512"/>
                <a:gd name="connsiteY122" fmla="*/ 106691 h 177650"/>
                <a:gd name="connsiteX123" fmla="*/ 611669 w 3588512"/>
                <a:gd name="connsiteY123" fmla="*/ 59867 h 177650"/>
                <a:gd name="connsiteX124" fmla="*/ 592142 w 3588512"/>
                <a:gd name="connsiteY124" fmla="*/ 63547 h 177650"/>
                <a:gd name="connsiteX125" fmla="*/ 578574 w 3588512"/>
                <a:gd name="connsiteY125" fmla="*/ 73699 h 177650"/>
                <a:gd name="connsiteX126" fmla="*/ 573629 w 3588512"/>
                <a:gd name="connsiteY126" fmla="*/ 88291 h 177650"/>
                <a:gd name="connsiteX127" fmla="*/ 581110 w 3588512"/>
                <a:gd name="connsiteY127" fmla="*/ 106691 h 177650"/>
                <a:gd name="connsiteX128" fmla="*/ 605456 w 3588512"/>
                <a:gd name="connsiteY128" fmla="*/ 118238 h 177650"/>
                <a:gd name="connsiteX129" fmla="*/ 621306 w 3588512"/>
                <a:gd name="connsiteY129" fmla="*/ 123441 h 177650"/>
                <a:gd name="connsiteX130" fmla="*/ 628914 w 3588512"/>
                <a:gd name="connsiteY130" fmla="*/ 129151 h 177650"/>
                <a:gd name="connsiteX131" fmla="*/ 631197 w 3588512"/>
                <a:gd name="connsiteY131" fmla="*/ 137653 h 177650"/>
                <a:gd name="connsiteX132" fmla="*/ 624983 w 3588512"/>
                <a:gd name="connsiteY132" fmla="*/ 149073 h 177650"/>
                <a:gd name="connsiteX133" fmla="*/ 608499 w 3588512"/>
                <a:gd name="connsiteY133" fmla="*/ 153261 h 177650"/>
                <a:gd name="connsiteX134" fmla="*/ 578827 w 3588512"/>
                <a:gd name="connsiteY134" fmla="*/ 143363 h 177650"/>
                <a:gd name="connsiteX135" fmla="*/ 568937 w 3588512"/>
                <a:gd name="connsiteY135" fmla="*/ 154276 h 177650"/>
                <a:gd name="connsiteX136" fmla="*/ 608880 w 3588512"/>
                <a:gd name="connsiteY136" fmla="*/ 167727 h 177650"/>
                <a:gd name="connsiteX137" fmla="*/ 638425 w 3588512"/>
                <a:gd name="connsiteY137" fmla="*/ 159732 h 177650"/>
                <a:gd name="connsiteX138" fmla="*/ 650597 w 3588512"/>
                <a:gd name="connsiteY138" fmla="*/ 136511 h 177650"/>
                <a:gd name="connsiteX139" fmla="*/ 641848 w 3588512"/>
                <a:gd name="connsiteY139" fmla="*/ 116081 h 177650"/>
                <a:gd name="connsiteX140" fmla="*/ 615473 w 3588512"/>
                <a:gd name="connsiteY140" fmla="*/ 104280 h 177650"/>
                <a:gd name="connsiteX141" fmla="*/ 597721 w 3588512"/>
                <a:gd name="connsiteY141" fmla="*/ 97428 h 177650"/>
                <a:gd name="connsiteX142" fmla="*/ 592902 w 3588512"/>
                <a:gd name="connsiteY142" fmla="*/ 87657 h 177650"/>
                <a:gd name="connsiteX143" fmla="*/ 598101 w 3588512"/>
                <a:gd name="connsiteY143" fmla="*/ 77759 h 177650"/>
                <a:gd name="connsiteX144" fmla="*/ 612303 w 3588512"/>
                <a:gd name="connsiteY144" fmla="*/ 74206 h 177650"/>
                <a:gd name="connsiteX145" fmla="*/ 625998 w 3588512"/>
                <a:gd name="connsiteY145" fmla="*/ 76364 h 177650"/>
                <a:gd name="connsiteX146" fmla="*/ 639820 w 3588512"/>
                <a:gd name="connsiteY146" fmla="*/ 82962 h 177650"/>
                <a:gd name="connsiteX147" fmla="*/ 647554 w 3588512"/>
                <a:gd name="connsiteY147" fmla="*/ 71668 h 177650"/>
                <a:gd name="connsiteX148" fmla="*/ 631197 w 3588512"/>
                <a:gd name="connsiteY148" fmla="*/ 62786 h 177650"/>
                <a:gd name="connsiteX149" fmla="*/ 611669 w 3588512"/>
                <a:gd name="connsiteY149" fmla="*/ 59867 h 177650"/>
                <a:gd name="connsiteX150" fmla="*/ 703347 w 3588512"/>
                <a:gd name="connsiteY150" fmla="*/ 59867 h 177650"/>
                <a:gd name="connsiteX151" fmla="*/ 683820 w 3588512"/>
                <a:gd name="connsiteY151" fmla="*/ 63547 h 177650"/>
                <a:gd name="connsiteX152" fmla="*/ 670125 w 3588512"/>
                <a:gd name="connsiteY152" fmla="*/ 73699 h 177650"/>
                <a:gd name="connsiteX153" fmla="*/ 665180 w 3588512"/>
                <a:gd name="connsiteY153" fmla="*/ 88291 h 177650"/>
                <a:gd name="connsiteX154" fmla="*/ 672788 w 3588512"/>
                <a:gd name="connsiteY154" fmla="*/ 106691 h 177650"/>
                <a:gd name="connsiteX155" fmla="*/ 697134 w 3588512"/>
                <a:gd name="connsiteY155" fmla="*/ 118238 h 177650"/>
                <a:gd name="connsiteX156" fmla="*/ 712984 w 3588512"/>
                <a:gd name="connsiteY156" fmla="*/ 123441 h 177650"/>
                <a:gd name="connsiteX157" fmla="*/ 720593 w 3588512"/>
                <a:gd name="connsiteY157" fmla="*/ 129151 h 177650"/>
                <a:gd name="connsiteX158" fmla="*/ 722748 w 3588512"/>
                <a:gd name="connsiteY158" fmla="*/ 137653 h 177650"/>
                <a:gd name="connsiteX159" fmla="*/ 716662 w 3588512"/>
                <a:gd name="connsiteY159" fmla="*/ 149073 h 177650"/>
                <a:gd name="connsiteX160" fmla="*/ 700051 w 3588512"/>
                <a:gd name="connsiteY160" fmla="*/ 153261 h 177650"/>
                <a:gd name="connsiteX161" fmla="*/ 670379 w 3588512"/>
                <a:gd name="connsiteY161" fmla="*/ 143363 h 177650"/>
                <a:gd name="connsiteX162" fmla="*/ 660615 w 3588512"/>
                <a:gd name="connsiteY162" fmla="*/ 154276 h 177650"/>
                <a:gd name="connsiteX163" fmla="*/ 700558 w 3588512"/>
                <a:gd name="connsiteY163" fmla="*/ 167727 h 177650"/>
                <a:gd name="connsiteX164" fmla="*/ 730103 w 3588512"/>
                <a:gd name="connsiteY164" fmla="*/ 159732 h 177650"/>
                <a:gd name="connsiteX165" fmla="*/ 742276 w 3588512"/>
                <a:gd name="connsiteY165" fmla="*/ 136511 h 177650"/>
                <a:gd name="connsiteX166" fmla="*/ 733526 w 3588512"/>
                <a:gd name="connsiteY166" fmla="*/ 116081 h 177650"/>
                <a:gd name="connsiteX167" fmla="*/ 707152 w 3588512"/>
                <a:gd name="connsiteY167" fmla="*/ 104280 h 177650"/>
                <a:gd name="connsiteX168" fmla="*/ 689399 w 3588512"/>
                <a:gd name="connsiteY168" fmla="*/ 97428 h 177650"/>
                <a:gd name="connsiteX169" fmla="*/ 684454 w 3588512"/>
                <a:gd name="connsiteY169" fmla="*/ 87657 h 177650"/>
                <a:gd name="connsiteX170" fmla="*/ 689653 w 3588512"/>
                <a:gd name="connsiteY170" fmla="*/ 77759 h 177650"/>
                <a:gd name="connsiteX171" fmla="*/ 703982 w 3588512"/>
                <a:gd name="connsiteY171" fmla="*/ 74206 h 177650"/>
                <a:gd name="connsiteX172" fmla="*/ 717676 w 3588512"/>
                <a:gd name="connsiteY172" fmla="*/ 76364 h 177650"/>
                <a:gd name="connsiteX173" fmla="*/ 731371 w 3588512"/>
                <a:gd name="connsiteY173" fmla="*/ 82962 h 177650"/>
                <a:gd name="connsiteX174" fmla="*/ 739233 w 3588512"/>
                <a:gd name="connsiteY174" fmla="*/ 71668 h 177650"/>
                <a:gd name="connsiteX175" fmla="*/ 722748 w 3588512"/>
                <a:gd name="connsiteY175" fmla="*/ 62786 h 177650"/>
                <a:gd name="connsiteX176" fmla="*/ 703347 w 3588512"/>
                <a:gd name="connsiteY176" fmla="*/ 59867 h 177650"/>
                <a:gd name="connsiteX177" fmla="*/ 822415 w 3588512"/>
                <a:gd name="connsiteY177" fmla="*/ 30555 h 177650"/>
                <a:gd name="connsiteX178" fmla="*/ 822415 w 3588512"/>
                <a:gd name="connsiteY178" fmla="*/ 165443 h 177650"/>
                <a:gd name="connsiteX179" fmla="*/ 895960 w 3588512"/>
                <a:gd name="connsiteY179" fmla="*/ 165443 h 177650"/>
                <a:gd name="connsiteX180" fmla="*/ 898243 w 3588512"/>
                <a:gd name="connsiteY180" fmla="*/ 149200 h 177650"/>
                <a:gd name="connsiteX181" fmla="*/ 841436 w 3588512"/>
                <a:gd name="connsiteY181" fmla="*/ 149200 h 177650"/>
                <a:gd name="connsiteX182" fmla="*/ 841436 w 3588512"/>
                <a:gd name="connsiteY182" fmla="*/ 30555 h 177650"/>
                <a:gd name="connsiteX183" fmla="*/ 822415 w 3588512"/>
                <a:gd name="connsiteY183" fmla="*/ 30555 h 177650"/>
                <a:gd name="connsiteX184" fmla="*/ 990429 w 3588512"/>
                <a:gd name="connsiteY184" fmla="*/ 141333 h 177650"/>
                <a:gd name="connsiteX185" fmla="*/ 990429 w 3588512"/>
                <a:gd name="connsiteY185" fmla="*/ 94129 h 177650"/>
                <a:gd name="connsiteX186" fmla="*/ 981172 w 3588512"/>
                <a:gd name="connsiteY186" fmla="*/ 68750 h 177650"/>
                <a:gd name="connsiteX187" fmla="*/ 953275 w 3588512"/>
                <a:gd name="connsiteY187" fmla="*/ 59867 h 177650"/>
                <a:gd name="connsiteX188" fmla="*/ 916883 w 3588512"/>
                <a:gd name="connsiteY188" fmla="*/ 66973 h 177650"/>
                <a:gd name="connsiteX189" fmla="*/ 921448 w 3588512"/>
                <a:gd name="connsiteY189" fmla="*/ 80043 h 177650"/>
                <a:gd name="connsiteX190" fmla="*/ 949852 w 3588512"/>
                <a:gd name="connsiteY190" fmla="*/ 74587 h 177650"/>
                <a:gd name="connsiteX191" fmla="*/ 966590 w 3588512"/>
                <a:gd name="connsiteY191" fmla="*/ 79282 h 177650"/>
                <a:gd name="connsiteX192" fmla="*/ 971915 w 3588512"/>
                <a:gd name="connsiteY192" fmla="*/ 94890 h 177650"/>
                <a:gd name="connsiteX193" fmla="*/ 971915 w 3588512"/>
                <a:gd name="connsiteY193" fmla="*/ 102630 h 177650"/>
                <a:gd name="connsiteX194" fmla="*/ 955684 w 3588512"/>
                <a:gd name="connsiteY194" fmla="*/ 102630 h 177650"/>
                <a:gd name="connsiteX195" fmla="*/ 921321 w 3588512"/>
                <a:gd name="connsiteY195" fmla="*/ 111386 h 177650"/>
                <a:gd name="connsiteX196" fmla="*/ 909148 w 3588512"/>
                <a:gd name="connsiteY196" fmla="*/ 136638 h 177650"/>
                <a:gd name="connsiteX197" fmla="*/ 918278 w 3588512"/>
                <a:gd name="connsiteY197" fmla="*/ 159225 h 177650"/>
                <a:gd name="connsiteX198" fmla="*/ 942878 w 3588512"/>
                <a:gd name="connsiteY198" fmla="*/ 167727 h 177650"/>
                <a:gd name="connsiteX199" fmla="*/ 974324 w 3588512"/>
                <a:gd name="connsiteY199" fmla="*/ 152373 h 177650"/>
                <a:gd name="connsiteX200" fmla="*/ 981806 w 3588512"/>
                <a:gd name="connsiteY200" fmla="*/ 163285 h 177650"/>
                <a:gd name="connsiteX201" fmla="*/ 994993 w 3588512"/>
                <a:gd name="connsiteY201" fmla="*/ 167727 h 177650"/>
                <a:gd name="connsiteX202" fmla="*/ 999178 w 3588512"/>
                <a:gd name="connsiteY202" fmla="*/ 155291 h 177650"/>
                <a:gd name="connsiteX203" fmla="*/ 992584 w 3588512"/>
                <a:gd name="connsiteY203" fmla="*/ 150596 h 177650"/>
                <a:gd name="connsiteX204" fmla="*/ 990429 w 3588512"/>
                <a:gd name="connsiteY204" fmla="*/ 141333 h 177650"/>
                <a:gd name="connsiteX205" fmla="*/ 947062 w 3588512"/>
                <a:gd name="connsiteY205" fmla="*/ 154276 h 177650"/>
                <a:gd name="connsiteX206" fmla="*/ 933494 w 3588512"/>
                <a:gd name="connsiteY206" fmla="*/ 149581 h 177650"/>
                <a:gd name="connsiteX207" fmla="*/ 928802 w 3588512"/>
                <a:gd name="connsiteY207" fmla="*/ 135623 h 177650"/>
                <a:gd name="connsiteX208" fmla="*/ 958094 w 3588512"/>
                <a:gd name="connsiteY208" fmla="*/ 114558 h 177650"/>
                <a:gd name="connsiteX209" fmla="*/ 971915 w 3588512"/>
                <a:gd name="connsiteY209" fmla="*/ 114558 h 177650"/>
                <a:gd name="connsiteX210" fmla="*/ 971915 w 3588512"/>
                <a:gd name="connsiteY210" fmla="*/ 138161 h 177650"/>
                <a:gd name="connsiteX211" fmla="*/ 947062 w 3588512"/>
                <a:gd name="connsiteY211" fmla="*/ 154276 h 177650"/>
                <a:gd name="connsiteX212" fmla="*/ 1126361 w 3588512"/>
                <a:gd name="connsiteY212" fmla="*/ 62278 h 177650"/>
                <a:gd name="connsiteX213" fmla="*/ 1107087 w 3588512"/>
                <a:gd name="connsiteY213" fmla="*/ 152880 h 177650"/>
                <a:gd name="connsiteX214" fmla="*/ 1087179 w 3588512"/>
                <a:gd name="connsiteY214" fmla="*/ 62278 h 177650"/>
                <a:gd name="connsiteX215" fmla="*/ 1066637 w 3588512"/>
                <a:gd name="connsiteY215" fmla="*/ 62278 h 177650"/>
                <a:gd name="connsiteX216" fmla="*/ 1045714 w 3588512"/>
                <a:gd name="connsiteY216" fmla="*/ 152880 h 177650"/>
                <a:gd name="connsiteX217" fmla="*/ 1026694 w 3588512"/>
                <a:gd name="connsiteY217" fmla="*/ 62278 h 177650"/>
                <a:gd name="connsiteX218" fmla="*/ 1008308 w 3588512"/>
                <a:gd name="connsiteY218" fmla="*/ 62278 h 177650"/>
                <a:gd name="connsiteX219" fmla="*/ 1032907 w 3588512"/>
                <a:gd name="connsiteY219" fmla="*/ 165443 h 177650"/>
                <a:gd name="connsiteX220" fmla="*/ 1057380 w 3588512"/>
                <a:gd name="connsiteY220" fmla="*/ 165443 h 177650"/>
                <a:gd name="connsiteX221" fmla="*/ 1076401 w 3588512"/>
                <a:gd name="connsiteY221" fmla="*/ 78521 h 177650"/>
                <a:gd name="connsiteX222" fmla="*/ 1094914 w 3588512"/>
                <a:gd name="connsiteY222" fmla="*/ 165443 h 177650"/>
                <a:gd name="connsiteX223" fmla="*/ 1119894 w 3588512"/>
                <a:gd name="connsiteY223" fmla="*/ 165443 h 177650"/>
                <a:gd name="connsiteX224" fmla="*/ 1143986 w 3588512"/>
                <a:gd name="connsiteY224" fmla="*/ 62278 h 177650"/>
                <a:gd name="connsiteX225" fmla="*/ 1126361 w 3588512"/>
                <a:gd name="connsiteY225" fmla="*/ 62278 h 177650"/>
                <a:gd name="connsiteX226" fmla="*/ 1384785 w 3588512"/>
                <a:gd name="connsiteY226" fmla="*/ 30555 h 177650"/>
                <a:gd name="connsiteX227" fmla="*/ 1348392 w 3588512"/>
                <a:gd name="connsiteY227" fmla="*/ 30555 h 177650"/>
                <a:gd name="connsiteX228" fmla="*/ 1348392 w 3588512"/>
                <a:gd name="connsiteY228" fmla="*/ 165443 h 177650"/>
                <a:gd name="connsiteX229" fmla="*/ 1367539 w 3588512"/>
                <a:gd name="connsiteY229" fmla="*/ 165443 h 177650"/>
                <a:gd name="connsiteX230" fmla="*/ 1367539 w 3588512"/>
                <a:gd name="connsiteY230" fmla="*/ 115954 h 177650"/>
                <a:gd name="connsiteX231" fmla="*/ 1384911 w 3588512"/>
                <a:gd name="connsiteY231" fmla="*/ 115954 h 177650"/>
                <a:gd name="connsiteX232" fmla="*/ 1423840 w 3588512"/>
                <a:gd name="connsiteY232" fmla="*/ 105168 h 177650"/>
                <a:gd name="connsiteX233" fmla="*/ 1438422 w 3588512"/>
                <a:gd name="connsiteY233" fmla="*/ 72176 h 177650"/>
                <a:gd name="connsiteX234" fmla="*/ 1424473 w 3588512"/>
                <a:gd name="connsiteY234" fmla="*/ 40960 h 177650"/>
                <a:gd name="connsiteX235" fmla="*/ 1384785 w 3588512"/>
                <a:gd name="connsiteY235" fmla="*/ 30555 h 177650"/>
                <a:gd name="connsiteX236" fmla="*/ 1384150 w 3588512"/>
                <a:gd name="connsiteY236" fmla="*/ 101235 h 177650"/>
                <a:gd name="connsiteX237" fmla="*/ 1367539 w 3588512"/>
                <a:gd name="connsiteY237" fmla="*/ 101235 h 177650"/>
                <a:gd name="connsiteX238" fmla="*/ 1367539 w 3588512"/>
                <a:gd name="connsiteY238" fmla="*/ 45021 h 177650"/>
                <a:gd name="connsiteX239" fmla="*/ 1384531 w 3588512"/>
                <a:gd name="connsiteY239" fmla="*/ 45021 h 177650"/>
                <a:gd name="connsiteX240" fmla="*/ 1409511 w 3588512"/>
                <a:gd name="connsiteY240" fmla="*/ 51492 h 177650"/>
                <a:gd name="connsiteX241" fmla="*/ 1418260 w 3588512"/>
                <a:gd name="connsiteY241" fmla="*/ 72430 h 177650"/>
                <a:gd name="connsiteX242" fmla="*/ 1409511 w 3588512"/>
                <a:gd name="connsiteY242" fmla="*/ 94890 h 177650"/>
                <a:gd name="connsiteX243" fmla="*/ 1384150 w 3588512"/>
                <a:gd name="connsiteY243" fmla="*/ 101235 h 177650"/>
                <a:gd name="connsiteX244" fmla="*/ 1533651 w 3588512"/>
                <a:gd name="connsiteY244" fmla="*/ 110752 h 177650"/>
                <a:gd name="connsiteX245" fmla="*/ 1522492 w 3588512"/>
                <a:gd name="connsiteY245" fmla="*/ 73445 h 177650"/>
                <a:gd name="connsiteX246" fmla="*/ 1490157 w 3588512"/>
                <a:gd name="connsiteY246" fmla="*/ 59867 h 177650"/>
                <a:gd name="connsiteX247" fmla="*/ 1466826 w 3588512"/>
                <a:gd name="connsiteY247" fmla="*/ 66973 h 177650"/>
                <a:gd name="connsiteX248" fmla="*/ 1451609 w 3588512"/>
                <a:gd name="connsiteY248" fmla="*/ 86388 h 177650"/>
                <a:gd name="connsiteX249" fmla="*/ 1446283 w 3588512"/>
                <a:gd name="connsiteY249" fmla="*/ 114939 h 177650"/>
                <a:gd name="connsiteX250" fmla="*/ 1458583 w 3588512"/>
                <a:gd name="connsiteY250" fmla="*/ 153642 h 177650"/>
                <a:gd name="connsiteX251" fmla="*/ 1492947 w 3588512"/>
                <a:gd name="connsiteY251" fmla="*/ 167727 h 177650"/>
                <a:gd name="connsiteX252" fmla="*/ 1529846 w 3588512"/>
                <a:gd name="connsiteY252" fmla="*/ 154910 h 177650"/>
                <a:gd name="connsiteX253" fmla="*/ 1521858 w 3588512"/>
                <a:gd name="connsiteY253" fmla="*/ 144125 h 177650"/>
                <a:gd name="connsiteX254" fmla="*/ 1508417 w 3588512"/>
                <a:gd name="connsiteY254" fmla="*/ 150977 h 177650"/>
                <a:gd name="connsiteX255" fmla="*/ 1494342 w 3588512"/>
                <a:gd name="connsiteY255" fmla="*/ 153134 h 177650"/>
                <a:gd name="connsiteX256" fmla="*/ 1474814 w 3588512"/>
                <a:gd name="connsiteY256" fmla="*/ 145013 h 177650"/>
                <a:gd name="connsiteX257" fmla="*/ 1465938 w 3588512"/>
                <a:gd name="connsiteY257" fmla="*/ 120015 h 177650"/>
                <a:gd name="connsiteX258" fmla="*/ 1533270 w 3588512"/>
                <a:gd name="connsiteY258" fmla="*/ 120015 h 177650"/>
                <a:gd name="connsiteX259" fmla="*/ 1533651 w 3588512"/>
                <a:gd name="connsiteY259" fmla="*/ 110752 h 177650"/>
                <a:gd name="connsiteX260" fmla="*/ 1515391 w 3588512"/>
                <a:gd name="connsiteY260" fmla="*/ 106691 h 177650"/>
                <a:gd name="connsiteX261" fmla="*/ 1465938 w 3588512"/>
                <a:gd name="connsiteY261" fmla="*/ 106691 h 177650"/>
                <a:gd name="connsiteX262" fmla="*/ 1490538 w 3588512"/>
                <a:gd name="connsiteY262" fmla="*/ 74206 h 177650"/>
                <a:gd name="connsiteX263" fmla="*/ 1509178 w 3588512"/>
                <a:gd name="connsiteY263" fmla="*/ 82201 h 177650"/>
                <a:gd name="connsiteX264" fmla="*/ 1515391 w 3588512"/>
                <a:gd name="connsiteY264" fmla="*/ 105549 h 177650"/>
                <a:gd name="connsiteX265" fmla="*/ 1515391 w 3588512"/>
                <a:gd name="connsiteY265" fmla="*/ 106691 h 177650"/>
                <a:gd name="connsiteX266" fmla="*/ 1601110 w 3588512"/>
                <a:gd name="connsiteY266" fmla="*/ 59867 h 177650"/>
                <a:gd name="connsiteX267" fmla="*/ 1584245 w 3588512"/>
                <a:gd name="connsiteY267" fmla="*/ 65704 h 177650"/>
                <a:gd name="connsiteX268" fmla="*/ 1572833 w 3588512"/>
                <a:gd name="connsiteY268" fmla="*/ 83216 h 177650"/>
                <a:gd name="connsiteX269" fmla="*/ 1570931 w 3588512"/>
                <a:gd name="connsiteY269" fmla="*/ 62278 h 177650"/>
                <a:gd name="connsiteX270" fmla="*/ 1555207 w 3588512"/>
                <a:gd name="connsiteY270" fmla="*/ 62278 h 177650"/>
                <a:gd name="connsiteX271" fmla="*/ 1555207 w 3588512"/>
                <a:gd name="connsiteY271" fmla="*/ 165443 h 177650"/>
                <a:gd name="connsiteX272" fmla="*/ 1573593 w 3588512"/>
                <a:gd name="connsiteY272" fmla="*/ 165443 h 177650"/>
                <a:gd name="connsiteX273" fmla="*/ 1573593 w 3588512"/>
                <a:gd name="connsiteY273" fmla="*/ 106437 h 177650"/>
                <a:gd name="connsiteX274" fmla="*/ 1582977 w 3588512"/>
                <a:gd name="connsiteY274" fmla="*/ 84612 h 177650"/>
                <a:gd name="connsiteX275" fmla="*/ 1598827 w 3588512"/>
                <a:gd name="connsiteY275" fmla="*/ 77506 h 177650"/>
                <a:gd name="connsiteX276" fmla="*/ 1608084 w 3588512"/>
                <a:gd name="connsiteY276" fmla="*/ 78648 h 177650"/>
                <a:gd name="connsiteX277" fmla="*/ 1611507 w 3588512"/>
                <a:gd name="connsiteY277" fmla="*/ 61009 h 177650"/>
                <a:gd name="connsiteX278" fmla="*/ 1601110 w 3588512"/>
                <a:gd name="connsiteY278" fmla="*/ 59867 h 177650"/>
                <a:gd name="connsiteX279" fmla="*/ 1658171 w 3588512"/>
                <a:gd name="connsiteY279" fmla="*/ 59867 h 177650"/>
                <a:gd name="connsiteX280" fmla="*/ 1638643 w 3588512"/>
                <a:gd name="connsiteY280" fmla="*/ 63547 h 177650"/>
                <a:gd name="connsiteX281" fmla="*/ 1624948 w 3588512"/>
                <a:gd name="connsiteY281" fmla="*/ 73699 h 177650"/>
                <a:gd name="connsiteX282" fmla="*/ 1620130 w 3588512"/>
                <a:gd name="connsiteY282" fmla="*/ 88291 h 177650"/>
                <a:gd name="connsiteX283" fmla="*/ 1627611 w 3588512"/>
                <a:gd name="connsiteY283" fmla="*/ 106691 h 177650"/>
                <a:gd name="connsiteX284" fmla="*/ 1651957 w 3588512"/>
                <a:gd name="connsiteY284" fmla="*/ 118238 h 177650"/>
                <a:gd name="connsiteX285" fmla="*/ 1667808 w 3588512"/>
                <a:gd name="connsiteY285" fmla="*/ 123441 h 177650"/>
                <a:gd name="connsiteX286" fmla="*/ 1675416 w 3588512"/>
                <a:gd name="connsiteY286" fmla="*/ 129151 h 177650"/>
                <a:gd name="connsiteX287" fmla="*/ 1677698 w 3588512"/>
                <a:gd name="connsiteY287" fmla="*/ 137653 h 177650"/>
                <a:gd name="connsiteX288" fmla="*/ 1671485 w 3588512"/>
                <a:gd name="connsiteY288" fmla="*/ 149073 h 177650"/>
                <a:gd name="connsiteX289" fmla="*/ 1655001 w 3588512"/>
                <a:gd name="connsiteY289" fmla="*/ 153261 h 177650"/>
                <a:gd name="connsiteX290" fmla="*/ 1625329 w 3588512"/>
                <a:gd name="connsiteY290" fmla="*/ 143363 h 177650"/>
                <a:gd name="connsiteX291" fmla="*/ 1615438 w 3588512"/>
                <a:gd name="connsiteY291" fmla="*/ 154276 h 177650"/>
                <a:gd name="connsiteX292" fmla="*/ 1655381 w 3588512"/>
                <a:gd name="connsiteY292" fmla="*/ 167727 h 177650"/>
                <a:gd name="connsiteX293" fmla="*/ 1684926 w 3588512"/>
                <a:gd name="connsiteY293" fmla="*/ 159732 h 177650"/>
                <a:gd name="connsiteX294" fmla="*/ 1697099 w 3588512"/>
                <a:gd name="connsiteY294" fmla="*/ 136511 h 177650"/>
                <a:gd name="connsiteX295" fmla="*/ 1688349 w 3588512"/>
                <a:gd name="connsiteY295" fmla="*/ 116081 h 177650"/>
                <a:gd name="connsiteX296" fmla="*/ 1661975 w 3588512"/>
                <a:gd name="connsiteY296" fmla="*/ 104280 h 177650"/>
                <a:gd name="connsiteX297" fmla="*/ 1644222 w 3588512"/>
                <a:gd name="connsiteY297" fmla="*/ 97428 h 177650"/>
                <a:gd name="connsiteX298" fmla="*/ 1639404 w 3588512"/>
                <a:gd name="connsiteY298" fmla="*/ 87657 h 177650"/>
                <a:gd name="connsiteX299" fmla="*/ 1644603 w 3588512"/>
                <a:gd name="connsiteY299" fmla="*/ 77759 h 177650"/>
                <a:gd name="connsiteX300" fmla="*/ 1658805 w 3588512"/>
                <a:gd name="connsiteY300" fmla="*/ 74206 h 177650"/>
                <a:gd name="connsiteX301" fmla="*/ 1672499 w 3588512"/>
                <a:gd name="connsiteY301" fmla="*/ 76364 h 177650"/>
                <a:gd name="connsiteX302" fmla="*/ 1686194 w 3588512"/>
                <a:gd name="connsiteY302" fmla="*/ 82962 h 177650"/>
                <a:gd name="connsiteX303" fmla="*/ 1694056 w 3588512"/>
                <a:gd name="connsiteY303" fmla="*/ 71668 h 177650"/>
                <a:gd name="connsiteX304" fmla="*/ 1677698 w 3588512"/>
                <a:gd name="connsiteY304" fmla="*/ 62786 h 177650"/>
                <a:gd name="connsiteX305" fmla="*/ 1658171 w 3588512"/>
                <a:gd name="connsiteY305" fmla="*/ 59867 h 177650"/>
                <a:gd name="connsiteX306" fmla="*/ 1758852 w 3588512"/>
                <a:gd name="connsiteY306" fmla="*/ 59867 h 177650"/>
                <a:gd name="connsiteX307" fmla="*/ 1733365 w 3588512"/>
                <a:gd name="connsiteY307" fmla="*/ 66593 h 177650"/>
                <a:gd name="connsiteX308" fmla="*/ 1717134 w 3588512"/>
                <a:gd name="connsiteY308" fmla="*/ 85627 h 177650"/>
                <a:gd name="connsiteX309" fmla="*/ 1711555 w 3588512"/>
                <a:gd name="connsiteY309" fmla="*/ 113924 h 177650"/>
                <a:gd name="connsiteX310" fmla="*/ 1723981 w 3588512"/>
                <a:gd name="connsiteY310" fmla="*/ 153261 h 177650"/>
                <a:gd name="connsiteX311" fmla="*/ 1758598 w 3588512"/>
                <a:gd name="connsiteY311" fmla="*/ 167727 h 177650"/>
                <a:gd name="connsiteX312" fmla="*/ 1783832 w 3588512"/>
                <a:gd name="connsiteY312" fmla="*/ 161001 h 177650"/>
                <a:gd name="connsiteX313" fmla="*/ 1800063 w 3588512"/>
                <a:gd name="connsiteY313" fmla="*/ 142094 h 177650"/>
                <a:gd name="connsiteX314" fmla="*/ 1805769 w 3588512"/>
                <a:gd name="connsiteY314" fmla="*/ 113797 h 177650"/>
                <a:gd name="connsiteX315" fmla="*/ 1793469 w 3588512"/>
                <a:gd name="connsiteY315" fmla="*/ 74333 h 177650"/>
                <a:gd name="connsiteX316" fmla="*/ 1758852 w 3588512"/>
                <a:gd name="connsiteY316" fmla="*/ 59867 h 177650"/>
                <a:gd name="connsiteX317" fmla="*/ 1758852 w 3588512"/>
                <a:gd name="connsiteY317" fmla="*/ 74333 h 177650"/>
                <a:gd name="connsiteX318" fmla="*/ 1785861 w 3588512"/>
                <a:gd name="connsiteY318" fmla="*/ 113797 h 177650"/>
                <a:gd name="connsiteX319" fmla="*/ 1758598 w 3588512"/>
                <a:gd name="connsiteY319" fmla="*/ 153261 h 177650"/>
                <a:gd name="connsiteX320" fmla="*/ 1731336 w 3588512"/>
                <a:gd name="connsiteY320" fmla="*/ 113924 h 177650"/>
                <a:gd name="connsiteX321" fmla="*/ 1758852 w 3588512"/>
                <a:gd name="connsiteY321" fmla="*/ 74333 h 177650"/>
                <a:gd name="connsiteX322" fmla="*/ 1873862 w 3588512"/>
                <a:gd name="connsiteY322" fmla="*/ 59867 h 177650"/>
                <a:gd name="connsiteX323" fmla="*/ 1855602 w 3588512"/>
                <a:gd name="connsiteY323" fmla="*/ 64562 h 177650"/>
                <a:gd name="connsiteX324" fmla="*/ 1841654 w 3588512"/>
                <a:gd name="connsiteY324" fmla="*/ 77506 h 177650"/>
                <a:gd name="connsiteX325" fmla="*/ 1840006 w 3588512"/>
                <a:gd name="connsiteY325" fmla="*/ 62278 h 177650"/>
                <a:gd name="connsiteX326" fmla="*/ 1824155 w 3588512"/>
                <a:gd name="connsiteY326" fmla="*/ 62278 h 177650"/>
                <a:gd name="connsiteX327" fmla="*/ 1824155 w 3588512"/>
                <a:gd name="connsiteY327" fmla="*/ 165443 h 177650"/>
                <a:gd name="connsiteX328" fmla="*/ 1842668 w 3588512"/>
                <a:gd name="connsiteY328" fmla="*/ 165443 h 177650"/>
                <a:gd name="connsiteX329" fmla="*/ 1842668 w 3588512"/>
                <a:gd name="connsiteY329" fmla="*/ 92225 h 177650"/>
                <a:gd name="connsiteX330" fmla="*/ 1854715 w 3588512"/>
                <a:gd name="connsiteY330" fmla="*/ 78648 h 177650"/>
                <a:gd name="connsiteX331" fmla="*/ 1869550 w 3588512"/>
                <a:gd name="connsiteY331" fmla="*/ 73953 h 177650"/>
                <a:gd name="connsiteX332" fmla="*/ 1881977 w 3588512"/>
                <a:gd name="connsiteY332" fmla="*/ 78521 h 177650"/>
                <a:gd name="connsiteX333" fmla="*/ 1886162 w 3588512"/>
                <a:gd name="connsiteY333" fmla="*/ 94002 h 177650"/>
                <a:gd name="connsiteX334" fmla="*/ 1886162 w 3588512"/>
                <a:gd name="connsiteY334" fmla="*/ 165443 h 177650"/>
                <a:gd name="connsiteX335" fmla="*/ 1904548 w 3588512"/>
                <a:gd name="connsiteY335" fmla="*/ 165443 h 177650"/>
                <a:gd name="connsiteX336" fmla="*/ 1904548 w 3588512"/>
                <a:gd name="connsiteY336" fmla="*/ 91464 h 177650"/>
                <a:gd name="connsiteX337" fmla="*/ 1896433 w 3588512"/>
                <a:gd name="connsiteY337" fmla="*/ 68369 h 177650"/>
                <a:gd name="connsiteX338" fmla="*/ 1873862 w 3588512"/>
                <a:gd name="connsiteY338" fmla="*/ 59867 h 177650"/>
                <a:gd name="connsiteX339" fmla="*/ 2000791 w 3588512"/>
                <a:gd name="connsiteY339" fmla="*/ 141333 h 177650"/>
                <a:gd name="connsiteX340" fmla="*/ 2000791 w 3588512"/>
                <a:gd name="connsiteY340" fmla="*/ 94129 h 177650"/>
                <a:gd name="connsiteX341" fmla="*/ 1991534 w 3588512"/>
                <a:gd name="connsiteY341" fmla="*/ 68750 h 177650"/>
                <a:gd name="connsiteX342" fmla="*/ 1963765 w 3588512"/>
                <a:gd name="connsiteY342" fmla="*/ 59867 h 177650"/>
                <a:gd name="connsiteX343" fmla="*/ 1927246 w 3588512"/>
                <a:gd name="connsiteY343" fmla="*/ 66973 h 177650"/>
                <a:gd name="connsiteX344" fmla="*/ 1931811 w 3588512"/>
                <a:gd name="connsiteY344" fmla="*/ 80043 h 177650"/>
                <a:gd name="connsiteX345" fmla="*/ 1960341 w 3588512"/>
                <a:gd name="connsiteY345" fmla="*/ 74587 h 177650"/>
                <a:gd name="connsiteX346" fmla="*/ 1976952 w 3588512"/>
                <a:gd name="connsiteY346" fmla="*/ 79282 h 177650"/>
                <a:gd name="connsiteX347" fmla="*/ 1982405 w 3588512"/>
                <a:gd name="connsiteY347" fmla="*/ 94890 h 177650"/>
                <a:gd name="connsiteX348" fmla="*/ 1982405 w 3588512"/>
                <a:gd name="connsiteY348" fmla="*/ 102630 h 177650"/>
                <a:gd name="connsiteX349" fmla="*/ 1966174 w 3588512"/>
                <a:gd name="connsiteY349" fmla="*/ 102630 h 177650"/>
                <a:gd name="connsiteX350" fmla="*/ 1931684 w 3588512"/>
                <a:gd name="connsiteY350" fmla="*/ 111386 h 177650"/>
                <a:gd name="connsiteX351" fmla="*/ 1919638 w 3588512"/>
                <a:gd name="connsiteY351" fmla="*/ 136638 h 177650"/>
                <a:gd name="connsiteX352" fmla="*/ 1928640 w 3588512"/>
                <a:gd name="connsiteY352" fmla="*/ 159225 h 177650"/>
                <a:gd name="connsiteX353" fmla="*/ 1953240 w 3588512"/>
                <a:gd name="connsiteY353" fmla="*/ 167727 h 177650"/>
                <a:gd name="connsiteX354" fmla="*/ 1984814 w 3588512"/>
                <a:gd name="connsiteY354" fmla="*/ 152373 h 177650"/>
                <a:gd name="connsiteX355" fmla="*/ 1992169 w 3588512"/>
                <a:gd name="connsiteY355" fmla="*/ 163285 h 177650"/>
                <a:gd name="connsiteX356" fmla="*/ 2005356 w 3588512"/>
                <a:gd name="connsiteY356" fmla="*/ 167727 h 177650"/>
                <a:gd name="connsiteX357" fmla="*/ 2009667 w 3588512"/>
                <a:gd name="connsiteY357" fmla="*/ 155291 h 177650"/>
                <a:gd name="connsiteX358" fmla="*/ 2002947 w 3588512"/>
                <a:gd name="connsiteY358" fmla="*/ 150596 h 177650"/>
                <a:gd name="connsiteX359" fmla="*/ 2000791 w 3588512"/>
                <a:gd name="connsiteY359" fmla="*/ 141333 h 177650"/>
                <a:gd name="connsiteX360" fmla="*/ 1957551 w 3588512"/>
                <a:gd name="connsiteY360" fmla="*/ 154276 h 177650"/>
                <a:gd name="connsiteX361" fmla="*/ 1943857 w 3588512"/>
                <a:gd name="connsiteY361" fmla="*/ 149581 h 177650"/>
                <a:gd name="connsiteX362" fmla="*/ 1939292 w 3588512"/>
                <a:gd name="connsiteY362" fmla="*/ 135623 h 177650"/>
                <a:gd name="connsiteX363" fmla="*/ 1968583 w 3588512"/>
                <a:gd name="connsiteY363" fmla="*/ 114558 h 177650"/>
                <a:gd name="connsiteX364" fmla="*/ 1982405 w 3588512"/>
                <a:gd name="connsiteY364" fmla="*/ 114558 h 177650"/>
                <a:gd name="connsiteX365" fmla="*/ 1982405 w 3588512"/>
                <a:gd name="connsiteY365" fmla="*/ 138161 h 177650"/>
                <a:gd name="connsiteX366" fmla="*/ 1957551 w 3588512"/>
                <a:gd name="connsiteY366" fmla="*/ 154276 h 177650"/>
                <a:gd name="connsiteX367" fmla="*/ 2049737 w 3588512"/>
                <a:gd name="connsiteY367" fmla="*/ 167727 h 177650"/>
                <a:gd name="connsiteX368" fmla="*/ 2064319 w 3588512"/>
                <a:gd name="connsiteY368" fmla="*/ 164301 h 177650"/>
                <a:gd name="connsiteX369" fmla="*/ 2059501 w 3588512"/>
                <a:gd name="connsiteY369" fmla="*/ 151738 h 177650"/>
                <a:gd name="connsiteX370" fmla="*/ 2052780 w 3588512"/>
                <a:gd name="connsiteY370" fmla="*/ 152880 h 177650"/>
                <a:gd name="connsiteX371" fmla="*/ 2047581 w 3588512"/>
                <a:gd name="connsiteY371" fmla="*/ 150977 h 177650"/>
                <a:gd name="connsiteX372" fmla="*/ 2046060 w 3588512"/>
                <a:gd name="connsiteY372" fmla="*/ 144632 h 177650"/>
                <a:gd name="connsiteX373" fmla="*/ 2046060 w 3588512"/>
                <a:gd name="connsiteY373" fmla="*/ 18627 h 177650"/>
                <a:gd name="connsiteX374" fmla="*/ 2027673 w 3588512"/>
                <a:gd name="connsiteY374" fmla="*/ 20784 h 177650"/>
                <a:gd name="connsiteX375" fmla="*/ 2027673 w 3588512"/>
                <a:gd name="connsiteY375" fmla="*/ 145013 h 177650"/>
                <a:gd name="connsiteX376" fmla="*/ 2033633 w 3588512"/>
                <a:gd name="connsiteY376" fmla="*/ 161763 h 177650"/>
                <a:gd name="connsiteX377" fmla="*/ 2049737 w 3588512"/>
                <a:gd name="connsiteY377" fmla="*/ 167727 h 177650"/>
                <a:gd name="connsiteX378" fmla="*/ 2129496 w 3588512"/>
                <a:gd name="connsiteY378" fmla="*/ 30555 h 177650"/>
                <a:gd name="connsiteX379" fmla="*/ 2129496 w 3588512"/>
                <a:gd name="connsiteY379" fmla="*/ 165443 h 177650"/>
                <a:gd name="connsiteX380" fmla="*/ 2203041 w 3588512"/>
                <a:gd name="connsiteY380" fmla="*/ 165443 h 177650"/>
                <a:gd name="connsiteX381" fmla="*/ 2205324 w 3588512"/>
                <a:gd name="connsiteY381" fmla="*/ 149200 h 177650"/>
                <a:gd name="connsiteX382" fmla="*/ 2148516 w 3588512"/>
                <a:gd name="connsiteY382" fmla="*/ 149200 h 177650"/>
                <a:gd name="connsiteX383" fmla="*/ 2148516 w 3588512"/>
                <a:gd name="connsiteY383" fmla="*/ 30555 h 177650"/>
                <a:gd name="connsiteX384" fmla="*/ 2129496 w 3588512"/>
                <a:gd name="connsiteY384" fmla="*/ 30555 h 177650"/>
                <a:gd name="connsiteX385" fmla="*/ 2297509 w 3588512"/>
                <a:gd name="connsiteY385" fmla="*/ 141333 h 177650"/>
                <a:gd name="connsiteX386" fmla="*/ 2297509 w 3588512"/>
                <a:gd name="connsiteY386" fmla="*/ 94129 h 177650"/>
                <a:gd name="connsiteX387" fmla="*/ 2288253 w 3588512"/>
                <a:gd name="connsiteY387" fmla="*/ 68750 h 177650"/>
                <a:gd name="connsiteX388" fmla="*/ 2260483 w 3588512"/>
                <a:gd name="connsiteY388" fmla="*/ 59867 h 177650"/>
                <a:gd name="connsiteX389" fmla="*/ 2223964 w 3588512"/>
                <a:gd name="connsiteY389" fmla="*/ 66973 h 177650"/>
                <a:gd name="connsiteX390" fmla="*/ 2228528 w 3588512"/>
                <a:gd name="connsiteY390" fmla="*/ 80043 h 177650"/>
                <a:gd name="connsiteX391" fmla="*/ 2257059 w 3588512"/>
                <a:gd name="connsiteY391" fmla="*/ 74587 h 177650"/>
                <a:gd name="connsiteX392" fmla="*/ 2273670 w 3588512"/>
                <a:gd name="connsiteY392" fmla="*/ 79282 h 177650"/>
                <a:gd name="connsiteX393" fmla="*/ 2279123 w 3588512"/>
                <a:gd name="connsiteY393" fmla="*/ 94890 h 177650"/>
                <a:gd name="connsiteX394" fmla="*/ 2279123 w 3588512"/>
                <a:gd name="connsiteY394" fmla="*/ 102630 h 177650"/>
                <a:gd name="connsiteX395" fmla="*/ 2262765 w 3588512"/>
                <a:gd name="connsiteY395" fmla="*/ 102630 h 177650"/>
                <a:gd name="connsiteX396" fmla="*/ 2228402 w 3588512"/>
                <a:gd name="connsiteY396" fmla="*/ 111386 h 177650"/>
                <a:gd name="connsiteX397" fmla="*/ 2216356 w 3588512"/>
                <a:gd name="connsiteY397" fmla="*/ 136638 h 177650"/>
                <a:gd name="connsiteX398" fmla="*/ 2225358 w 3588512"/>
                <a:gd name="connsiteY398" fmla="*/ 159225 h 177650"/>
                <a:gd name="connsiteX399" fmla="*/ 2249958 w 3588512"/>
                <a:gd name="connsiteY399" fmla="*/ 167727 h 177650"/>
                <a:gd name="connsiteX400" fmla="*/ 2281532 w 3588512"/>
                <a:gd name="connsiteY400" fmla="*/ 152373 h 177650"/>
                <a:gd name="connsiteX401" fmla="*/ 2288887 w 3588512"/>
                <a:gd name="connsiteY401" fmla="*/ 163285 h 177650"/>
                <a:gd name="connsiteX402" fmla="*/ 2302074 w 3588512"/>
                <a:gd name="connsiteY402" fmla="*/ 167727 h 177650"/>
                <a:gd name="connsiteX403" fmla="*/ 2306385 w 3588512"/>
                <a:gd name="connsiteY403" fmla="*/ 155291 h 177650"/>
                <a:gd name="connsiteX404" fmla="*/ 2299665 w 3588512"/>
                <a:gd name="connsiteY404" fmla="*/ 150596 h 177650"/>
                <a:gd name="connsiteX405" fmla="*/ 2297509 w 3588512"/>
                <a:gd name="connsiteY405" fmla="*/ 141333 h 177650"/>
                <a:gd name="connsiteX406" fmla="*/ 2254143 w 3588512"/>
                <a:gd name="connsiteY406" fmla="*/ 154276 h 177650"/>
                <a:gd name="connsiteX407" fmla="*/ 2240575 w 3588512"/>
                <a:gd name="connsiteY407" fmla="*/ 149581 h 177650"/>
                <a:gd name="connsiteX408" fmla="*/ 2236010 w 3588512"/>
                <a:gd name="connsiteY408" fmla="*/ 135623 h 177650"/>
                <a:gd name="connsiteX409" fmla="*/ 2265175 w 3588512"/>
                <a:gd name="connsiteY409" fmla="*/ 114558 h 177650"/>
                <a:gd name="connsiteX410" fmla="*/ 2279123 w 3588512"/>
                <a:gd name="connsiteY410" fmla="*/ 114558 h 177650"/>
                <a:gd name="connsiteX411" fmla="*/ 2279123 w 3588512"/>
                <a:gd name="connsiteY411" fmla="*/ 138161 h 177650"/>
                <a:gd name="connsiteX412" fmla="*/ 2254143 w 3588512"/>
                <a:gd name="connsiteY412" fmla="*/ 154276 h 177650"/>
                <a:gd name="connsiteX413" fmla="*/ 2433441 w 3588512"/>
                <a:gd name="connsiteY413" fmla="*/ 62278 h 177650"/>
                <a:gd name="connsiteX414" fmla="*/ 2414168 w 3588512"/>
                <a:gd name="connsiteY414" fmla="*/ 152880 h 177650"/>
                <a:gd name="connsiteX415" fmla="*/ 2394386 w 3588512"/>
                <a:gd name="connsiteY415" fmla="*/ 62278 h 177650"/>
                <a:gd name="connsiteX416" fmla="*/ 2373718 w 3588512"/>
                <a:gd name="connsiteY416" fmla="*/ 62278 h 177650"/>
                <a:gd name="connsiteX417" fmla="*/ 2352795 w 3588512"/>
                <a:gd name="connsiteY417" fmla="*/ 152880 h 177650"/>
                <a:gd name="connsiteX418" fmla="*/ 2333775 w 3588512"/>
                <a:gd name="connsiteY418" fmla="*/ 62278 h 177650"/>
                <a:gd name="connsiteX419" fmla="*/ 2315388 w 3588512"/>
                <a:gd name="connsiteY419" fmla="*/ 62278 h 177650"/>
                <a:gd name="connsiteX420" fmla="*/ 2339988 w 3588512"/>
                <a:gd name="connsiteY420" fmla="*/ 165443 h 177650"/>
                <a:gd name="connsiteX421" fmla="*/ 2364461 w 3588512"/>
                <a:gd name="connsiteY421" fmla="*/ 165443 h 177650"/>
                <a:gd name="connsiteX422" fmla="*/ 2383481 w 3588512"/>
                <a:gd name="connsiteY422" fmla="*/ 78521 h 177650"/>
                <a:gd name="connsiteX423" fmla="*/ 2401995 w 3588512"/>
                <a:gd name="connsiteY423" fmla="*/ 165443 h 177650"/>
                <a:gd name="connsiteX424" fmla="*/ 2426974 w 3588512"/>
                <a:gd name="connsiteY424" fmla="*/ 165443 h 177650"/>
                <a:gd name="connsiteX425" fmla="*/ 2451067 w 3588512"/>
                <a:gd name="connsiteY425" fmla="*/ 62278 h 177650"/>
                <a:gd name="connsiteX426" fmla="*/ 2433441 w 3588512"/>
                <a:gd name="connsiteY426" fmla="*/ 62278 h 177650"/>
                <a:gd name="connsiteX427" fmla="*/ 2655600 w 3588512"/>
                <a:gd name="connsiteY427" fmla="*/ 165443 h 177650"/>
                <a:gd name="connsiteX428" fmla="*/ 2674620 w 3588512"/>
                <a:gd name="connsiteY428" fmla="*/ 165443 h 177650"/>
                <a:gd name="connsiteX429" fmla="*/ 2674620 w 3588512"/>
                <a:gd name="connsiteY429" fmla="*/ 30555 h 177650"/>
                <a:gd name="connsiteX430" fmla="*/ 2655600 w 3588512"/>
                <a:gd name="connsiteY430" fmla="*/ 30555 h 177650"/>
                <a:gd name="connsiteX431" fmla="*/ 2655600 w 3588512"/>
                <a:gd name="connsiteY431" fmla="*/ 165443 h 177650"/>
                <a:gd name="connsiteX432" fmla="*/ 2747405 w 3588512"/>
                <a:gd name="connsiteY432" fmla="*/ 59867 h 177650"/>
                <a:gd name="connsiteX433" fmla="*/ 2729018 w 3588512"/>
                <a:gd name="connsiteY433" fmla="*/ 64562 h 177650"/>
                <a:gd name="connsiteX434" fmla="*/ 2715070 w 3588512"/>
                <a:gd name="connsiteY434" fmla="*/ 77506 h 177650"/>
                <a:gd name="connsiteX435" fmla="*/ 2713548 w 3588512"/>
                <a:gd name="connsiteY435" fmla="*/ 62278 h 177650"/>
                <a:gd name="connsiteX436" fmla="*/ 2697698 w 3588512"/>
                <a:gd name="connsiteY436" fmla="*/ 62278 h 177650"/>
                <a:gd name="connsiteX437" fmla="*/ 2697698 w 3588512"/>
                <a:gd name="connsiteY437" fmla="*/ 165443 h 177650"/>
                <a:gd name="connsiteX438" fmla="*/ 2716084 w 3588512"/>
                <a:gd name="connsiteY438" fmla="*/ 165443 h 177650"/>
                <a:gd name="connsiteX439" fmla="*/ 2716084 w 3588512"/>
                <a:gd name="connsiteY439" fmla="*/ 92225 h 177650"/>
                <a:gd name="connsiteX440" fmla="*/ 2728130 w 3588512"/>
                <a:gd name="connsiteY440" fmla="*/ 78648 h 177650"/>
                <a:gd name="connsiteX441" fmla="*/ 2742966 w 3588512"/>
                <a:gd name="connsiteY441" fmla="*/ 73953 h 177650"/>
                <a:gd name="connsiteX442" fmla="*/ 2755393 w 3588512"/>
                <a:gd name="connsiteY442" fmla="*/ 78521 h 177650"/>
                <a:gd name="connsiteX443" fmla="*/ 2759578 w 3588512"/>
                <a:gd name="connsiteY443" fmla="*/ 94002 h 177650"/>
                <a:gd name="connsiteX444" fmla="*/ 2759578 w 3588512"/>
                <a:gd name="connsiteY444" fmla="*/ 165443 h 177650"/>
                <a:gd name="connsiteX445" fmla="*/ 2778091 w 3588512"/>
                <a:gd name="connsiteY445" fmla="*/ 165443 h 177650"/>
                <a:gd name="connsiteX446" fmla="*/ 2778091 w 3588512"/>
                <a:gd name="connsiteY446" fmla="*/ 91464 h 177650"/>
                <a:gd name="connsiteX447" fmla="*/ 2769975 w 3588512"/>
                <a:gd name="connsiteY447" fmla="*/ 68369 h 177650"/>
                <a:gd name="connsiteX448" fmla="*/ 2747405 w 3588512"/>
                <a:gd name="connsiteY448" fmla="*/ 59867 h 177650"/>
                <a:gd name="connsiteX449" fmla="*/ 2863809 w 3588512"/>
                <a:gd name="connsiteY449" fmla="*/ 62278 h 177650"/>
                <a:gd name="connsiteX450" fmla="*/ 2836420 w 3588512"/>
                <a:gd name="connsiteY450" fmla="*/ 149327 h 177650"/>
                <a:gd name="connsiteX451" fmla="*/ 2808777 w 3588512"/>
                <a:gd name="connsiteY451" fmla="*/ 62278 h 177650"/>
                <a:gd name="connsiteX452" fmla="*/ 2788742 w 3588512"/>
                <a:gd name="connsiteY452" fmla="*/ 62278 h 177650"/>
                <a:gd name="connsiteX453" fmla="*/ 2825135 w 3588512"/>
                <a:gd name="connsiteY453" fmla="*/ 165443 h 177650"/>
                <a:gd name="connsiteX454" fmla="*/ 2847452 w 3588512"/>
                <a:gd name="connsiteY454" fmla="*/ 165443 h 177650"/>
                <a:gd name="connsiteX455" fmla="*/ 2883337 w 3588512"/>
                <a:gd name="connsiteY455" fmla="*/ 62278 h 177650"/>
                <a:gd name="connsiteX456" fmla="*/ 2863809 w 3588512"/>
                <a:gd name="connsiteY456" fmla="*/ 62278 h 177650"/>
                <a:gd name="connsiteX457" fmla="*/ 2975268 w 3588512"/>
                <a:gd name="connsiteY457" fmla="*/ 110752 h 177650"/>
                <a:gd name="connsiteX458" fmla="*/ 2964110 w 3588512"/>
                <a:gd name="connsiteY458" fmla="*/ 73445 h 177650"/>
                <a:gd name="connsiteX459" fmla="*/ 2931776 w 3588512"/>
                <a:gd name="connsiteY459" fmla="*/ 59867 h 177650"/>
                <a:gd name="connsiteX460" fmla="*/ 2908444 w 3588512"/>
                <a:gd name="connsiteY460" fmla="*/ 66973 h 177650"/>
                <a:gd name="connsiteX461" fmla="*/ 2893228 w 3588512"/>
                <a:gd name="connsiteY461" fmla="*/ 86388 h 177650"/>
                <a:gd name="connsiteX462" fmla="*/ 2887902 w 3588512"/>
                <a:gd name="connsiteY462" fmla="*/ 114939 h 177650"/>
                <a:gd name="connsiteX463" fmla="*/ 2900202 w 3588512"/>
                <a:gd name="connsiteY463" fmla="*/ 153642 h 177650"/>
                <a:gd name="connsiteX464" fmla="*/ 2934565 w 3588512"/>
                <a:gd name="connsiteY464" fmla="*/ 167727 h 177650"/>
                <a:gd name="connsiteX465" fmla="*/ 2971465 w 3588512"/>
                <a:gd name="connsiteY465" fmla="*/ 154910 h 177650"/>
                <a:gd name="connsiteX466" fmla="*/ 2963476 w 3588512"/>
                <a:gd name="connsiteY466" fmla="*/ 144125 h 177650"/>
                <a:gd name="connsiteX467" fmla="*/ 2950035 w 3588512"/>
                <a:gd name="connsiteY467" fmla="*/ 150977 h 177650"/>
                <a:gd name="connsiteX468" fmla="*/ 2936087 w 3588512"/>
                <a:gd name="connsiteY468" fmla="*/ 153134 h 177650"/>
                <a:gd name="connsiteX469" fmla="*/ 2916432 w 3588512"/>
                <a:gd name="connsiteY469" fmla="*/ 145013 h 177650"/>
                <a:gd name="connsiteX470" fmla="*/ 2907556 w 3588512"/>
                <a:gd name="connsiteY470" fmla="*/ 120015 h 177650"/>
                <a:gd name="connsiteX471" fmla="*/ 2974888 w 3588512"/>
                <a:gd name="connsiteY471" fmla="*/ 120015 h 177650"/>
                <a:gd name="connsiteX472" fmla="*/ 2975268 w 3588512"/>
                <a:gd name="connsiteY472" fmla="*/ 110752 h 177650"/>
                <a:gd name="connsiteX473" fmla="*/ 2957136 w 3588512"/>
                <a:gd name="connsiteY473" fmla="*/ 106691 h 177650"/>
                <a:gd name="connsiteX474" fmla="*/ 2907556 w 3588512"/>
                <a:gd name="connsiteY474" fmla="*/ 106691 h 177650"/>
                <a:gd name="connsiteX475" fmla="*/ 2932283 w 3588512"/>
                <a:gd name="connsiteY475" fmla="*/ 74206 h 177650"/>
                <a:gd name="connsiteX476" fmla="*/ 2950923 w 3588512"/>
                <a:gd name="connsiteY476" fmla="*/ 82201 h 177650"/>
                <a:gd name="connsiteX477" fmla="*/ 2957136 w 3588512"/>
                <a:gd name="connsiteY477" fmla="*/ 105549 h 177650"/>
                <a:gd name="connsiteX478" fmla="*/ 2957136 w 3588512"/>
                <a:gd name="connsiteY478" fmla="*/ 106691 h 177650"/>
                <a:gd name="connsiteX479" fmla="*/ 3029413 w 3588512"/>
                <a:gd name="connsiteY479" fmla="*/ 59867 h 177650"/>
                <a:gd name="connsiteX480" fmla="*/ 3009886 w 3588512"/>
                <a:gd name="connsiteY480" fmla="*/ 63547 h 177650"/>
                <a:gd name="connsiteX481" fmla="*/ 2996318 w 3588512"/>
                <a:gd name="connsiteY481" fmla="*/ 73699 h 177650"/>
                <a:gd name="connsiteX482" fmla="*/ 2991373 w 3588512"/>
                <a:gd name="connsiteY482" fmla="*/ 88291 h 177650"/>
                <a:gd name="connsiteX483" fmla="*/ 2998854 w 3588512"/>
                <a:gd name="connsiteY483" fmla="*/ 106691 h 177650"/>
                <a:gd name="connsiteX484" fmla="*/ 3023200 w 3588512"/>
                <a:gd name="connsiteY484" fmla="*/ 118238 h 177650"/>
                <a:gd name="connsiteX485" fmla="*/ 3039050 w 3588512"/>
                <a:gd name="connsiteY485" fmla="*/ 123441 h 177650"/>
                <a:gd name="connsiteX486" fmla="*/ 3046658 w 3588512"/>
                <a:gd name="connsiteY486" fmla="*/ 129151 h 177650"/>
                <a:gd name="connsiteX487" fmla="*/ 3048941 w 3588512"/>
                <a:gd name="connsiteY487" fmla="*/ 137653 h 177650"/>
                <a:gd name="connsiteX488" fmla="*/ 3042727 w 3588512"/>
                <a:gd name="connsiteY488" fmla="*/ 149073 h 177650"/>
                <a:gd name="connsiteX489" fmla="*/ 3026243 w 3588512"/>
                <a:gd name="connsiteY489" fmla="*/ 153261 h 177650"/>
                <a:gd name="connsiteX490" fmla="*/ 2996572 w 3588512"/>
                <a:gd name="connsiteY490" fmla="*/ 143363 h 177650"/>
                <a:gd name="connsiteX491" fmla="*/ 2986808 w 3588512"/>
                <a:gd name="connsiteY491" fmla="*/ 154276 h 177650"/>
                <a:gd name="connsiteX492" fmla="*/ 3026624 w 3588512"/>
                <a:gd name="connsiteY492" fmla="*/ 167727 h 177650"/>
                <a:gd name="connsiteX493" fmla="*/ 3056169 w 3588512"/>
                <a:gd name="connsiteY493" fmla="*/ 159732 h 177650"/>
                <a:gd name="connsiteX494" fmla="*/ 3068342 w 3588512"/>
                <a:gd name="connsiteY494" fmla="*/ 136511 h 177650"/>
                <a:gd name="connsiteX495" fmla="*/ 3059592 w 3588512"/>
                <a:gd name="connsiteY495" fmla="*/ 116081 h 177650"/>
                <a:gd name="connsiteX496" fmla="*/ 3033217 w 3588512"/>
                <a:gd name="connsiteY496" fmla="*/ 104280 h 177650"/>
                <a:gd name="connsiteX497" fmla="*/ 3015465 w 3588512"/>
                <a:gd name="connsiteY497" fmla="*/ 97428 h 177650"/>
                <a:gd name="connsiteX498" fmla="*/ 3010647 w 3588512"/>
                <a:gd name="connsiteY498" fmla="*/ 87657 h 177650"/>
                <a:gd name="connsiteX499" fmla="*/ 3015845 w 3588512"/>
                <a:gd name="connsiteY499" fmla="*/ 77759 h 177650"/>
                <a:gd name="connsiteX500" fmla="*/ 3030047 w 3588512"/>
                <a:gd name="connsiteY500" fmla="*/ 74206 h 177650"/>
                <a:gd name="connsiteX501" fmla="*/ 3043742 w 3588512"/>
                <a:gd name="connsiteY501" fmla="*/ 76364 h 177650"/>
                <a:gd name="connsiteX502" fmla="*/ 3057564 w 3588512"/>
                <a:gd name="connsiteY502" fmla="*/ 82962 h 177650"/>
                <a:gd name="connsiteX503" fmla="*/ 3065299 w 3588512"/>
                <a:gd name="connsiteY503" fmla="*/ 71668 h 177650"/>
                <a:gd name="connsiteX504" fmla="*/ 3048941 w 3588512"/>
                <a:gd name="connsiteY504" fmla="*/ 62786 h 177650"/>
                <a:gd name="connsiteX505" fmla="*/ 3029413 w 3588512"/>
                <a:gd name="connsiteY505" fmla="*/ 59867 h 177650"/>
                <a:gd name="connsiteX506" fmla="*/ 3140746 w 3588512"/>
                <a:gd name="connsiteY506" fmla="*/ 148820 h 177650"/>
                <a:gd name="connsiteX507" fmla="*/ 3126671 w 3588512"/>
                <a:gd name="connsiteY507" fmla="*/ 152880 h 177650"/>
                <a:gd name="connsiteX508" fmla="*/ 3116907 w 3588512"/>
                <a:gd name="connsiteY508" fmla="*/ 149327 h 177650"/>
                <a:gd name="connsiteX509" fmla="*/ 3113990 w 3588512"/>
                <a:gd name="connsiteY509" fmla="*/ 137653 h 177650"/>
                <a:gd name="connsiteX510" fmla="*/ 3113990 w 3588512"/>
                <a:gd name="connsiteY510" fmla="*/ 76110 h 177650"/>
                <a:gd name="connsiteX511" fmla="*/ 3137069 w 3588512"/>
                <a:gd name="connsiteY511" fmla="*/ 76110 h 177650"/>
                <a:gd name="connsiteX512" fmla="*/ 3139098 w 3588512"/>
                <a:gd name="connsiteY512" fmla="*/ 62278 h 177650"/>
                <a:gd name="connsiteX513" fmla="*/ 3113990 w 3588512"/>
                <a:gd name="connsiteY513" fmla="*/ 62278 h 177650"/>
                <a:gd name="connsiteX514" fmla="*/ 3113990 w 3588512"/>
                <a:gd name="connsiteY514" fmla="*/ 36773 h 177650"/>
                <a:gd name="connsiteX515" fmla="*/ 3095605 w 3588512"/>
                <a:gd name="connsiteY515" fmla="*/ 38930 h 177650"/>
                <a:gd name="connsiteX516" fmla="*/ 3095605 w 3588512"/>
                <a:gd name="connsiteY516" fmla="*/ 62278 h 177650"/>
                <a:gd name="connsiteX517" fmla="*/ 3077218 w 3588512"/>
                <a:gd name="connsiteY517" fmla="*/ 62278 h 177650"/>
                <a:gd name="connsiteX518" fmla="*/ 3077218 w 3588512"/>
                <a:gd name="connsiteY518" fmla="*/ 76110 h 177650"/>
                <a:gd name="connsiteX519" fmla="*/ 3095605 w 3588512"/>
                <a:gd name="connsiteY519" fmla="*/ 76110 h 177650"/>
                <a:gd name="connsiteX520" fmla="*/ 3095605 w 3588512"/>
                <a:gd name="connsiteY520" fmla="*/ 138414 h 177650"/>
                <a:gd name="connsiteX521" fmla="*/ 3103086 w 3588512"/>
                <a:gd name="connsiteY521" fmla="*/ 160240 h 177650"/>
                <a:gd name="connsiteX522" fmla="*/ 3124135 w 3588512"/>
                <a:gd name="connsiteY522" fmla="*/ 167727 h 177650"/>
                <a:gd name="connsiteX523" fmla="*/ 3147720 w 3588512"/>
                <a:gd name="connsiteY523" fmla="*/ 160748 h 177650"/>
                <a:gd name="connsiteX524" fmla="*/ 3140746 w 3588512"/>
                <a:gd name="connsiteY524" fmla="*/ 148820 h 177650"/>
                <a:gd name="connsiteX525" fmla="*/ 3268817 w 3588512"/>
                <a:gd name="connsiteY525" fmla="*/ 59867 h 177650"/>
                <a:gd name="connsiteX526" fmla="*/ 3251064 w 3588512"/>
                <a:gd name="connsiteY526" fmla="*/ 64689 h 177650"/>
                <a:gd name="connsiteX527" fmla="*/ 3237370 w 3588512"/>
                <a:gd name="connsiteY527" fmla="*/ 78521 h 177650"/>
                <a:gd name="connsiteX528" fmla="*/ 3227479 w 3588512"/>
                <a:gd name="connsiteY528" fmla="*/ 64816 h 177650"/>
                <a:gd name="connsiteX529" fmla="*/ 3210741 w 3588512"/>
                <a:gd name="connsiteY529" fmla="*/ 59867 h 177650"/>
                <a:gd name="connsiteX530" fmla="*/ 3180182 w 3588512"/>
                <a:gd name="connsiteY530" fmla="*/ 77379 h 177650"/>
                <a:gd name="connsiteX531" fmla="*/ 3178660 w 3588512"/>
                <a:gd name="connsiteY531" fmla="*/ 62278 h 177650"/>
                <a:gd name="connsiteX532" fmla="*/ 3162810 w 3588512"/>
                <a:gd name="connsiteY532" fmla="*/ 62278 h 177650"/>
                <a:gd name="connsiteX533" fmla="*/ 3162810 w 3588512"/>
                <a:gd name="connsiteY533" fmla="*/ 165443 h 177650"/>
                <a:gd name="connsiteX534" fmla="*/ 3181196 w 3588512"/>
                <a:gd name="connsiteY534" fmla="*/ 165443 h 177650"/>
                <a:gd name="connsiteX535" fmla="*/ 3181196 w 3588512"/>
                <a:gd name="connsiteY535" fmla="*/ 92225 h 177650"/>
                <a:gd name="connsiteX536" fmla="*/ 3192608 w 3588512"/>
                <a:gd name="connsiteY536" fmla="*/ 78521 h 177650"/>
                <a:gd name="connsiteX537" fmla="*/ 3206049 w 3588512"/>
                <a:gd name="connsiteY537" fmla="*/ 73953 h 177650"/>
                <a:gd name="connsiteX538" fmla="*/ 3220885 w 3588512"/>
                <a:gd name="connsiteY538" fmla="*/ 94002 h 177650"/>
                <a:gd name="connsiteX539" fmla="*/ 3220885 w 3588512"/>
                <a:gd name="connsiteY539" fmla="*/ 165443 h 177650"/>
                <a:gd name="connsiteX540" fmla="*/ 3239398 w 3588512"/>
                <a:gd name="connsiteY540" fmla="*/ 165443 h 177650"/>
                <a:gd name="connsiteX541" fmla="*/ 3239398 w 3588512"/>
                <a:gd name="connsiteY541" fmla="*/ 92225 h 177650"/>
                <a:gd name="connsiteX542" fmla="*/ 3250938 w 3588512"/>
                <a:gd name="connsiteY542" fmla="*/ 78394 h 177650"/>
                <a:gd name="connsiteX543" fmla="*/ 3264252 w 3588512"/>
                <a:gd name="connsiteY543" fmla="*/ 73953 h 177650"/>
                <a:gd name="connsiteX544" fmla="*/ 3279088 w 3588512"/>
                <a:gd name="connsiteY544" fmla="*/ 94002 h 177650"/>
                <a:gd name="connsiteX545" fmla="*/ 3279088 w 3588512"/>
                <a:gd name="connsiteY545" fmla="*/ 165443 h 177650"/>
                <a:gd name="connsiteX546" fmla="*/ 3297474 w 3588512"/>
                <a:gd name="connsiteY546" fmla="*/ 165443 h 177650"/>
                <a:gd name="connsiteX547" fmla="*/ 3297474 w 3588512"/>
                <a:gd name="connsiteY547" fmla="*/ 91464 h 177650"/>
                <a:gd name="connsiteX548" fmla="*/ 3289612 w 3588512"/>
                <a:gd name="connsiteY548" fmla="*/ 68369 h 177650"/>
                <a:gd name="connsiteX549" fmla="*/ 3268817 w 3588512"/>
                <a:gd name="connsiteY549" fmla="*/ 59867 h 177650"/>
                <a:gd name="connsiteX550" fmla="*/ 3402340 w 3588512"/>
                <a:gd name="connsiteY550" fmla="*/ 110752 h 177650"/>
                <a:gd name="connsiteX551" fmla="*/ 3391054 w 3588512"/>
                <a:gd name="connsiteY551" fmla="*/ 73445 h 177650"/>
                <a:gd name="connsiteX552" fmla="*/ 3358846 w 3588512"/>
                <a:gd name="connsiteY552" fmla="*/ 59867 h 177650"/>
                <a:gd name="connsiteX553" fmla="*/ 3335515 w 3588512"/>
                <a:gd name="connsiteY553" fmla="*/ 66973 h 177650"/>
                <a:gd name="connsiteX554" fmla="*/ 3320298 w 3588512"/>
                <a:gd name="connsiteY554" fmla="*/ 86388 h 177650"/>
                <a:gd name="connsiteX555" fmla="*/ 3314973 w 3588512"/>
                <a:gd name="connsiteY555" fmla="*/ 114939 h 177650"/>
                <a:gd name="connsiteX556" fmla="*/ 3327272 w 3588512"/>
                <a:gd name="connsiteY556" fmla="*/ 153642 h 177650"/>
                <a:gd name="connsiteX557" fmla="*/ 3361636 w 3588512"/>
                <a:gd name="connsiteY557" fmla="*/ 167727 h 177650"/>
                <a:gd name="connsiteX558" fmla="*/ 3398535 w 3588512"/>
                <a:gd name="connsiteY558" fmla="*/ 154910 h 177650"/>
                <a:gd name="connsiteX559" fmla="*/ 3390547 w 3588512"/>
                <a:gd name="connsiteY559" fmla="*/ 144125 h 177650"/>
                <a:gd name="connsiteX560" fmla="*/ 3377106 w 3588512"/>
                <a:gd name="connsiteY560" fmla="*/ 150977 h 177650"/>
                <a:gd name="connsiteX561" fmla="*/ 3363031 w 3588512"/>
                <a:gd name="connsiteY561" fmla="*/ 153134 h 177650"/>
                <a:gd name="connsiteX562" fmla="*/ 3343377 w 3588512"/>
                <a:gd name="connsiteY562" fmla="*/ 145013 h 177650"/>
                <a:gd name="connsiteX563" fmla="*/ 3334627 w 3588512"/>
                <a:gd name="connsiteY563" fmla="*/ 120015 h 177650"/>
                <a:gd name="connsiteX564" fmla="*/ 3401959 w 3588512"/>
                <a:gd name="connsiteY564" fmla="*/ 120015 h 177650"/>
                <a:gd name="connsiteX565" fmla="*/ 3402340 w 3588512"/>
                <a:gd name="connsiteY565" fmla="*/ 110752 h 177650"/>
                <a:gd name="connsiteX566" fmla="*/ 3384080 w 3588512"/>
                <a:gd name="connsiteY566" fmla="*/ 106691 h 177650"/>
                <a:gd name="connsiteX567" fmla="*/ 3334627 w 3588512"/>
                <a:gd name="connsiteY567" fmla="*/ 106691 h 177650"/>
                <a:gd name="connsiteX568" fmla="*/ 3359227 w 3588512"/>
                <a:gd name="connsiteY568" fmla="*/ 74206 h 177650"/>
                <a:gd name="connsiteX569" fmla="*/ 3377867 w 3588512"/>
                <a:gd name="connsiteY569" fmla="*/ 82201 h 177650"/>
                <a:gd name="connsiteX570" fmla="*/ 3384080 w 3588512"/>
                <a:gd name="connsiteY570" fmla="*/ 105549 h 177650"/>
                <a:gd name="connsiteX571" fmla="*/ 3384080 w 3588512"/>
                <a:gd name="connsiteY571" fmla="*/ 106691 h 177650"/>
                <a:gd name="connsiteX572" fmla="*/ 3469545 w 3588512"/>
                <a:gd name="connsiteY572" fmla="*/ 59867 h 177650"/>
                <a:gd name="connsiteX573" fmla="*/ 3451159 w 3588512"/>
                <a:gd name="connsiteY573" fmla="*/ 64562 h 177650"/>
                <a:gd name="connsiteX574" fmla="*/ 3437211 w 3588512"/>
                <a:gd name="connsiteY574" fmla="*/ 77506 h 177650"/>
                <a:gd name="connsiteX575" fmla="*/ 3435562 w 3588512"/>
                <a:gd name="connsiteY575" fmla="*/ 62278 h 177650"/>
                <a:gd name="connsiteX576" fmla="*/ 3419838 w 3588512"/>
                <a:gd name="connsiteY576" fmla="*/ 62278 h 177650"/>
                <a:gd name="connsiteX577" fmla="*/ 3419838 w 3588512"/>
                <a:gd name="connsiteY577" fmla="*/ 165443 h 177650"/>
                <a:gd name="connsiteX578" fmla="*/ 3438225 w 3588512"/>
                <a:gd name="connsiteY578" fmla="*/ 165443 h 177650"/>
                <a:gd name="connsiteX579" fmla="*/ 3438225 w 3588512"/>
                <a:gd name="connsiteY579" fmla="*/ 92225 h 177650"/>
                <a:gd name="connsiteX580" fmla="*/ 3450271 w 3588512"/>
                <a:gd name="connsiteY580" fmla="*/ 78648 h 177650"/>
                <a:gd name="connsiteX581" fmla="*/ 3465107 w 3588512"/>
                <a:gd name="connsiteY581" fmla="*/ 73953 h 177650"/>
                <a:gd name="connsiteX582" fmla="*/ 3477534 w 3588512"/>
                <a:gd name="connsiteY582" fmla="*/ 78521 h 177650"/>
                <a:gd name="connsiteX583" fmla="*/ 3481718 w 3588512"/>
                <a:gd name="connsiteY583" fmla="*/ 94002 h 177650"/>
                <a:gd name="connsiteX584" fmla="*/ 3481718 w 3588512"/>
                <a:gd name="connsiteY584" fmla="*/ 165443 h 177650"/>
                <a:gd name="connsiteX585" fmla="*/ 3500231 w 3588512"/>
                <a:gd name="connsiteY585" fmla="*/ 165443 h 177650"/>
                <a:gd name="connsiteX586" fmla="*/ 3500231 w 3588512"/>
                <a:gd name="connsiteY586" fmla="*/ 91464 h 177650"/>
                <a:gd name="connsiteX587" fmla="*/ 3491989 w 3588512"/>
                <a:gd name="connsiteY587" fmla="*/ 68369 h 177650"/>
                <a:gd name="connsiteX588" fmla="*/ 3469545 w 3588512"/>
                <a:gd name="connsiteY588" fmla="*/ 59867 h 177650"/>
                <a:gd name="connsiteX589" fmla="*/ 3579610 w 3588512"/>
                <a:gd name="connsiteY589" fmla="*/ 148820 h 177650"/>
                <a:gd name="connsiteX590" fmla="*/ 3565535 w 3588512"/>
                <a:gd name="connsiteY590" fmla="*/ 152880 h 177650"/>
                <a:gd name="connsiteX591" fmla="*/ 3555771 w 3588512"/>
                <a:gd name="connsiteY591" fmla="*/ 149327 h 177650"/>
                <a:gd name="connsiteX592" fmla="*/ 3552855 w 3588512"/>
                <a:gd name="connsiteY592" fmla="*/ 137653 h 177650"/>
                <a:gd name="connsiteX593" fmla="*/ 3552855 w 3588512"/>
                <a:gd name="connsiteY593" fmla="*/ 76110 h 177650"/>
                <a:gd name="connsiteX594" fmla="*/ 3575932 w 3588512"/>
                <a:gd name="connsiteY594" fmla="*/ 76110 h 177650"/>
                <a:gd name="connsiteX595" fmla="*/ 3577961 w 3588512"/>
                <a:gd name="connsiteY595" fmla="*/ 62278 h 177650"/>
                <a:gd name="connsiteX596" fmla="*/ 3552855 w 3588512"/>
                <a:gd name="connsiteY596" fmla="*/ 62278 h 177650"/>
                <a:gd name="connsiteX597" fmla="*/ 3552855 w 3588512"/>
                <a:gd name="connsiteY597" fmla="*/ 36773 h 177650"/>
                <a:gd name="connsiteX598" fmla="*/ 3534468 w 3588512"/>
                <a:gd name="connsiteY598" fmla="*/ 38930 h 177650"/>
                <a:gd name="connsiteX599" fmla="*/ 3534468 w 3588512"/>
                <a:gd name="connsiteY599" fmla="*/ 62278 h 177650"/>
                <a:gd name="connsiteX600" fmla="*/ 3515955 w 3588512"/>
                <a:gd name="connsiteY600" fmla="*/ 62278 h 177650"/>
                <a:gd name="connsiteX601" fmla="*/ 3515955 w 3588512"/>
                <a:gd name="connsiteY601" fmla="*/ 76110 h 177650"/>
                <a:gd name="connsiteX602" fmla="*/ 3534468 w 3588512"/>
                <a:gd name="connsiteY602" fmla="*/ 76110 h 177650"/>
                <a:gd name="connsiteX603" fmla="*/ 3534468 w 3588512"/>
                <a:gd name="connsiteY603" fmla="*/ 138414 h 177650"/>
                <a:gd name="connsiteX604" fmla="*/ 3541949 w 3588512"/>
                <a:gd name="connsiteY604" fmla="*/ 160240 h 177650"/>
                <a:gd name="connsiteX605" fmla="*/ 3562872 w 3588512"/>
                <a:gd name="connsiteY605" fmla="*/ 167727 h 177650"/>
                <a:gd name="connsiteX606" fmla="*/ 3586584 w 3588512"/>
                <a:gd name="connsiteY606" fmla="*/ 160748 h 177650"/>
                <a:gd name="connsiteX607" fmla="*/ 3579610 w 3588512"/>
                <a:gd name="connsiteY607" fmla="*/ 148820 h 17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</a:cxnLst>
              <a:rect l="l" t="t" r="r" b="b"/>
              <a:pathLst>
                <a:path w="3588512" h="177650">
                  <a:moveTo>
                    <a:pt x="73646" y="94129"/>
                  </a:moveTo>
                  <a:cubicBezTo>
                    <a:pt x="80874" y="92733"/>
                    <a:pt x="86960" y="89434"/>
                    <a:pt x="92032" y="84231"/>
                  </a:cubicBezTo>
                  <a:cubicBezTo>
                    <a:pt x="96977" y="78901"/>
                    <a:pt x="99514" y="72430"/>
                    <a:pt x="99514" y="64562"/>
                  </a:cubicBezTo>
                  <a:cubicBezTo>
                    <a:pt x="99514" y="53142"/>
                    <a:pt x="94822" y="44513"/>
                    <a:pt x="85565" y="38930"/>
                  </a:cubicBezTo>
                  <a:cubicBezTo>
                    <a:pt x="76309" y="33347"/>
                    <a:pt x="62868" y="30555"/>
                    <a:pt x="45369" y="30555"/>
                  </a:cubicBezTo>
                  <a:lnTo>
                    <a:pt x="12654" y="30555"/>
                  </a:lnTo>
                  <a:lnTo>
                    <a:pt x="12654" y="165443"/>
                  </a:lnTo>
                  <a:lnTo>
                    <a:pt x="50822" y="165443"/>
                  </a:lnTo>
                  <a:cubicBezTo>
                    <a:pt x="87214" y="165443"/>
                    <a:pt x="105473" y="152626"/>
                    <a:pt x="105473" y="126994"/>
                  </a:cubicBezTo>
                  <a:cubicBezTo>
                    <a:pt x="105473" y="116589"/>
                    <a:pt x="102557" y="108975"/>
                    <a:pt x="96724" y="103899"/>
                  </a:cubicBezTo>
                  <a:cubicBezTo>
                    <a:pt x="90764" y="98951"/>
                    <a:pt x="83156" y="95778"/>
                    <a:pt x="73646" y="94129"/>
                  </a:cubicBezTo>
                  <a:moveTo>
                    <a:pt x="47398" y="45148"/>
                  </a:moveTo>
                  <a:cubicBezTo>
                    <a:pt x="58303" y="45148"/>
                    <a:pt x="66545" y="46670"/>
                    <a:pt x="71871" y="49716"/>
                  </a:cubicBezTo>
                  <a:cubicBezTo>
                    <a:pt x="77323" y="52761"/>
                    <a:pt x="79986" y="58091"/>
                    <a:pt x="79986" y="65958"/>
                  </a:cubicBezTo>
                  <a:cubicBezTo>
                    <a:pt x="79986" y="72937"/>
                    <a:pt x="77450" y="78267"/>
                    <a:pt x="72378" y="82074"/>
                  </a:cubicBezTo>
                  <a:cubicBezTo>
                    <a:pt x="67179" y="85754"/>
                    <a:pt x="60585" y="87657"/>
                    <a:pt x="52597" y="87657"/>
                  </a:cubicBezTo>
                  <a:lnTo>
                    <a:pt x="31674" y="87657"/>
                  </a:lnTo>
                  <a:lnTo>
                    <a:pt x="31674" y="45148"/>
                  </a:lnTo>
                  <a:lnTo>
                    <a:pt x="47398" y="45148"/>
                  </a:lnTo>
                  <a:moveTo>
                    <a:pt x="50822" y="150596"/>
                  </a:moveTo>
                  <a:lnTo>
                    <a:pt x="31674" y="150596"/>
                  </a:lnTo>
                  <a:lnTo>
                    <a:pt x="31674" y="101996"/>
                  </a:lnTo>
                  <a:lnTo>
                    <a:pt x="54372" y="101996"/>
                  </a:lnTo>
                  <a:cubicBezTo>
                    <a:pt x="63629" y="101996"/>
                    <a:pt x="71110" y="103899"/>
                    <a:pt x="76816" y="107833"/>
                  </a:cubicBezTo>
                  <a:cubicBezTo>
                    <a:pt x="82522" y="111767"/>
                    <a:pt x="85439" y="118238"/>
                    <a:pt x="85439" y="126994"/>
                  </a:cubicBezTo>
                  <a:cubicBezTo>
                    <a:pt x="85439" y="136257"/>
                    <a:pt x="82522" y="142348"/>
                    <a:pt x="76562" y="145647"/>
                  </a:cubicBezTo>
                  <a:cubicBezTo>
                    <a:pt x="70603" y="148946"/>
                    <a:pt x="61980" y="150596"/>
                    <a:pt x="50822" y="150596"/>
                  </a:cubicBezTo>
                  <a:moveTo>
                    <a:pt x="204126" y="62278"/>
                  </a:moveTo>
                  <a:lnTo>
                    <a:pt x="185739" y="62278"/>
                  </a:lnTo>
                  <a:lnTo>
                    <a:pt x="185739" y="135876"/>
                  </a:lnTo>
                  <a:cubicBezTo>
                    <a:pt x="178385" y="147804"/>
                    <a:pt x="169509" y="153642"/>
                    <a:pt x="159238" y="153642"/>
                  </a:cubicBezTo>
                  <a:cubicBezTo>
                    <a:pt x="153532" y="153642"/>
                    <a:pt x="149347" y="152246"/>
                    <a:pt x="146811" y="149327"/>
                  </a:cubicBezTo>
                  <a:cubicBezTo>
                    <a:pt x="144275" y="146282"/>
                    <a:pt x="143007" y="141333"/>
                    <a:pt x="143007" y="134354"/>
                  </a:cubicBezTo>
                  <a:lnTo>
                    <a:pt x="143007" y="62278"/>
                  </a:lnTo>
                  <a:lnTo>
                    <a:pt x="124494" y="62278"/>
                  </a:lnTo>
                  <a:lnTo>
                    <a:pt x="124494" y="136257"/>
                  </a:lnTo>
                  <a:cubicBezTo>
                    <a:pt x="124494" y="146282"/>
                    <a:pt x="127157" y="154022"/>
                    <a:pt x="132356" y="159606"/>
                  </a:cubicBezTo>
                  <a:cubicBezTo>
                    <a:pt x="137554" y="165062"/>
                    <a:pt x="144782" y="167727"/>
                    <a:pt x="154039" y="167727"/>
                  </a:cubicBezTo>
                  <a:cubicBezTo>
                    <a:pt x="161520" y="167727"/>
                    <a:pt x="167860" y="166331"/>
                    <a:pt x="173059" y="163412"/>
                  </a:cubicBezTo>
                  <a:cubicBezTo>
                    <a:pt x="178258" y="160494"/>
                    <a:pt x="182823" y="155799"/>
                    <a:pt x="186881" y="149327"/>
                  </a:cubicBezTo>
                  <a:lnTo>
                    <a:pt x="188275" y="165443"/>
                  </a:lnTo>
                  <a:lnTo>
                    <a:pt x="204126" y="165443"/>
                  </a:lnTo>
                  <a:lnTo>
                    <a:pt x="204126" y="62278"/>
                  </a:lnTo>
                  <a:moveTo>
                    <a:pt x="262835" y="59867"/>
                  </a:moveTo>
                  <a:cubicBezTo>
                    <a:pt x="255608" y="59867"/>
                    <a:pt x="249141" y="61136"/>
                    <a:pt x="243308" y="63547"/>
                  </a:cubicBezTo>
                  <a:cubicBezTo>
                    <a:pt x="237475" y="65958"/>
                    <a:pt x="232910" y="69384"/>
                    <a:pt x="229740" y="73699"/>
                  </a:cubicBezTo>
                  <a:cubicBezTo>
                    <a:pt x="226443" y="78013"/>
                    <a:pt x="224795" y="82962"/>
                    <a:pt x="224795" y="88291"/>
                  </a:cubicBezTo>
                  <a:cubicBezTo>
                    <a:pt x="224795" y="95778"/>
                    <a:pt x="227331" y="101869"/>
                    <a:pt x="232276" y="106691"/>
                  </a:cubicBezTo>
                  <a:cubicBezTo>
                    <a:pt x="237348" y="111513"/>
                    <a:pt x="245464" y="115320"/>
                    <a:pt x="256622" y="118238"/>
                  </a:cubicBezTo>
                  <a:cubicBezTo>
                    <a:pt x="263596" y="120015"/>
                    <a:pt x="268922" y="121791"/>
                    <a:pt x="272473" y="123441"/>
                  </a:cubicBezTo>
                  <a:cubicBezTo>
                    <a:pt x="276150" y="125091"/>
                    <a:pt x="278686" y="126994"/>
                    <a:pt x="280080" y="129151"/>
                  </a:cubicBezTo>
                  <a:cubicBezTo>
                    <a:pt x="281602" y="131308"/>
                    <a:pt x="282363" y="134100"/>
                    <a:pt x="282363" y="137653"/>
                  </a:cubicBezTo>
                  <a:cubicBezTo>
                    <a:pt x="282363" y="142475"/>
                    <a:pt x="280334" y="146282"/>
                    <a:pt x="276150" y="149073"/>
                  </a:cubicBezTo>
                  <a:cubicBezTo>
                    <a:pt x="272092" y="151865"/>
                    <a:pt x="266639" y="153261"/>
                    <a:pt x="259665" y="153261"/>
                  </a:cubicBezTo>
                  <a:cubicBezTo>
                    <a:pt x="248887" y="153261"/>
                    <a:pt x="238996" y="149962"/>
                    <a:pt x="229994" y="143363"/>
                  </a:cubicBezTo>
                  <a:lnTo>
                    <a:pt x="220230" y="154276"/>
                  </a:lnTo>
                  <a:cubicBezTo>
                    <a:pt x="230754" y="163285"/>
                    <a:pt x="244069" y="167727"/>
                    <a:pt x="260046" y="167727"/>
                  </a:cubicBezTo>
                  <a:cubicBezTo>
                    <a:pt x="271712" y="167727"/>
                    <a:pt x="281602" y="165062"/>
                    <a:pt x="289591" y="159732"/>
                  </a:cubicBezTo>
                  <a:cubicBezTo>
                    <a:pt x="297706" y="154403"/>
                    <a:pt x="301764" y="146662"/>
                    <a:pt x="301764" y="136511"/>
                  </a:cubicBezTo>
                  <a:cubicBezTo>
                    <a:pt x="301764" y="127882"/>
                    <a:pt x="298847" y="121030"/>
                    <a:pt x="293015" y="116081"/>
                  </a:cubicBezTo>
                  <a:cubicBezTo>
                    <a:pt x="287181" y="111132"/>
                    <a:pt x="278432" y="107199"/>
                    <a:pt x="266639" y="104280"/>
                  </a:cubicBezTo>
                  <a:cubicBezTo>
                    <a:pt x="258144" y="102123"/>
                    <a:pt x="252184" y="99839"/>
                    <a:pt x="248887" y="97428"/>
                  </a:cubicBezTo>
                  <a:cubicBezTo>
                    <a:pt x="245717" y="95144"/>
                    <a:pt x="244069" y="91844"/>
                    <a:pt x="244069" y="87657"/>
                  </a:cubicBezTo>
                  <a:cubicBezTo>
                    <a:pt x="244069" y="83470"/>
                    <a:pt x="245717" y="80170"/>
                    <a:pt x="249267" y="77759"/>
                  </a:cubicBezTo>
                  <a:cubicBezTo>
                    <a:pt x="252691" y="75348"/>
                    <a:pt x="257510" y="74206"/>
                    <a:pt x="263469" y="74206"/>
                  </a:cubicBezTo>
                  <a:cubicBezTo>
                    <a:pt x="268288" y="74206"/>
                    <a:pt x="272853" y="74968"/>
                    <a:pt x="277164" y="76364"/>
                  </a:cubicBezTo>
                  <a:cubicBezTo>
                    <a:pt x="281602" y="77759"/>
                    <a:pt x="286167" y="80043"/>
                    <a:pt x="290986" y="82962"/>
                  </a:cubicBezTo>
                  <a:lnTo>
                    <a:pt x="298720" y="71668"/>
                  </a:lnTo>
                  <a:cubicBezTo>
                    <a:pt x="293521" y="67735"/>
                    <a:pt x="288069" y="64816"/>
                    <a:pt x="282363" y="62786"/>
                  </a:cubicBezTo>
                  <a:cubicBezTo>
                    <a:pt x="276530" y="60883"/>
                    <a:pt x="270063" y="59867"/>
                    <a:pt x="262835" y="59867"/>
                  </a:cubicBezTo>
                  <a:moveTo>
                    <a:pt x="323827" y="165443"/>
                  </a:moveTo>
                  <a:lnTo>
                    <a:pt x="342214" y="165443"/>
                  </a:lnTo>
                  <a:lnTo>
                    <a:pt x="342214" y="62278"/>
                  </a:lnTo>
                  <a:lnTo>
                    <a:pt x="323827" y="62278"/>
                  </a:lnTo>
                  <a:lnTo>
                    <a:pt x="323827" y="165443"/>
                  </a:lnTo>
                  <a:moveTo>
                    <a:pt x="332830" y="12663"/>
                  </a:moveTo>
                  <a:cubicBezTo>
                    <a:pt x="329153" y="12663"/>
                    <a:pt x="325983" y="13932"/>
                    <a:pt x="323574" y="16216"/>
                  </a:cubicBezTo>
                  <a:cubicBezTo>
                    <a:pt x="321165" y="18627"/>
                    <a:pt x="320024" y="21546"/>
                    <a:pt x="320024" y="25099"/>
                  </a:cubicBezTo>
                  <a:cubicBezTo>
                    <a:pt x="320024" y="28525"/>
                    <a:pt x="321165" y="31443"/>
                    <a:pt x="323574" y="33727"/>
                  </a:cubicBezTo>
                  <a:cubicBezTo>
                    <a:pt x="325983" y="36011"/>
                    <a:pt x="329153" y="37153"/>
                    <a:pt x="332830" y="37153"/>
                  </a:cubicBezTo>
                  <a:cubicBezTo>
                    <a:pt x="336761" y="37153"/>
                    <a:pt x="339805" y="36011"/>
                    <a:pt x="342214" y="33727"/>
                  </a:cubicBezTo>
                  <a:cubicBezTo>
                    <a:pt x="344623" y="31443"/>
                    <a:pt x="345891" y="28525"/>
                    <a:pt x="345891" y="25099"/>
                  </a:cubicBezTo>
                  <a:cubicBezTo>
                    <a:pt x="345891" y="21546"/>
                    <a:pt x="344623" y="18627"/>
                    <a:pt x="342214" y="16216"/>
                  </a:cubicBezTo>
                  <a:cubicBezTo>
                    <a:pt x="339805" y="13932"/>
                    <a:pt x="336761" y="12663"/>
                    <a:pt x="332830" y="12663"/>
                  </a:cubicBezTo>
                  <a:moveTo>
                    <a:pt x="418042" y="59867"/>
                  </a:moveTo>
                  <a:cubicBezTo>
                    <a:pt x="411321" y="59867"/>
                    <a:pt x="405235" y="61517"/>
                    <a:pt x="399655" y="64562"/>
                  </a:cubicBezTo>
                  <a:cubicBezTo>
                    <a:pt x="394203" y="67735"/>
                    <a:pt x="389511" y="72049"/>
                    <a:pt x="385707" y="77506"/>
                  </a:cubicBezTo>
                  <a:lnTo>
                    <a:pt x="384186" y="62278"/>
                  </a:lnTo>
                  <a:lnTo>
                    <a:pt x="368335" y="62278"/>
                  </a:lnTo>
                  <a:lnTo>
                    <a:pt x="368335" y="165443"/>
                  </a:lnTo>
                  <a:lnTo>
                    <a:pt x="386721" y="165443"/>
                  </a:lnTo>
                  <a:lnTo>
                    <a:pt x="386721" y="92225"/>
                  </a:lnTo>
                  <a:cubicBezTo>
                    <a:pt x="390526" y="86388"/>
                    <a:pt x="394457" y="81820"/>
                    <a:pt x="398768" y="78648"/>
                  </a:cubicBezTo>
                  <a:cubicBezTo>
                    <a:pt x="403079" y="75602"/>
                    <a:pt x="408025" y="73953"/>
                    <a:pt x="413603" y="73953"/>
                  </a:cubicBezTo>
                  <a:cubicBezTo>
                    <a:pt x="419056" y="73953"/>
                    <a:pt x="423241" y="75475"/>
                    <a:pt x="426030" y="78521"/>
                  </a:cubicBezTo>
                  <a:cubicBezTo>
                    <a:pt x="428820" y="81439"/>
                    <a:pt x="430215" y="86642"/>
                    <a:pt x="430215" y="94002"/>
                  </a:cubicBezTo>
                  <a:lnTo>
                    <a:pt x="430215" y="165443"/>
                  </a:lnTo>
                  <a:lnTo>
                    <a:pt x="448728" y="165443"/>
                  </a:lnTo>
                  <a:lnTo>
                    <a:pt x="448728" y="91464"/>
                  </a:lnTo>
                  <a:cubicBezTo>
                    <a:pt x="448728" y="81566"/>
                    <a:pt x="446065" y="73953"/>
                    <a:pt x="440612" y="68369"/>
                  </a:cubicBezTo>
                  <a:cubicBezTo>
                    <a:pt x="435160" y="62659"/>
                    <a:pt x="427679" y="59867"/>
                    <a:pt x="418042" y="59867"/>
                  </a:cubicBezTo>
                  <a:moveTo>
                    <a:pt x="557524" y="110752"/>
                  </a:moveTo>
                  <a:cubicBezTo>
                    <a:pt x="557524" y="94890"/>
                    <a:pt x="553847" y="82454"/>
                    <a:pt x="546366" y="73445"/>
                  </a:cubicBezTo>
                  <a:cubicBezTo>
                    <a:pt x="538884" y="64436"/>
                    <a:pt x="528106" y="59867"/>
                    <a:pt x="514031" y="59867"/>
                  </a:cubicBezTo>
                  <a:cubicBezTo>
                    <a:pt x="505155" y="59867"/>
                    <a:pt x="497293" y="62278"/>
                    <a:pt x="490700" y="66973"/>
                  </a:cubicBezTo>
                  <a:cubicBezTo>
                    <a:pt x="484106" y="71668"/>
                    <a:pt x="479034" y="78140"/>
                    <a:pt x="475483" y="86388"/>
                  </a:cubicBezTo>
                  <a:cubicBezTo>
                    <a:pt x="471933" y="94763"/>
                    <a:pt x="470158" y="104153"/>
                    <a:pt x="470158" y="114939"/>
                  </a:cubicBezTo>
                  <a:cubicBezTo>
                    <a:pt x="470158" y="131308"/>
                    <a:pt x="474215" y="144251"/>
                    <a:pt x="482458" y="153642"/>
                  </a:cubicBezTo>
                  <a:cubicBezTo>
                    <a:pt x="490700" y="163032"/>
                    <a:pt x="502112" y="167727"/>
                    <a:pt x="516821" y="167727"/>
                  </a:cubicBezTo>
                  <a:cubicBezTo>
                    <a:pt x="530262" y="167727"/>
                    <a:pt x="542562" y="163539"/>
                    <a:pt x="553721" y="154910"/>
                  </a:cubicBezTo>
                  <a:lnTo>
                    <a:pt x="545732" y="144125"/>
                  </a:lnTo>
                  <a:cubicBezTo>
                    <a:pt x="541040" y="147170"/>
                    <a:pt x="536602" y="149454"/>
                    <a:pt x="532291" y="150977"/>
                  </a:cubicBezTo>
                  <a:cubicBezTo>
                    <a:pt x="527980" y="152373"/>
                    <a:pt x="523415" y="153134"/>
                    <a:pt x="518342" y="153134"/>
                  </a:cubicBezTo>
                  <a:cubicBezTo>
                    <a:pt x="510227" y="153134"/>
                    <a:pt x="503760" y="150469"/>
                    <a:pt x="498688" y="145013"/>
                  </a:cubicBezTo>
                  <a:cubicBezTo>
                    <a:pt x="493489" y="139683"/>
                    <a:pt x="490573" y="131308"/>
                    <a:pt x="489812" y="120015"/>
                  </a:cubicBezTo>
                  <a:lnTo>
                    <a:pt x="557144" y="120015"/>
                  </a:lnTo>
                  <a:cubicBezTo>
                    <a:pt x="557398" y="116842"/>
                    <a:pt x="557524" y="113797"/>
                    <a:pt x="557524" y="110752"/>
                  </a:cubicBezTo>
                  <a:moveTo>
                    <a:pt x="539392" y="106691"/>
                  </a:moveTo>
                  <a:lnTo>
                    <a:pt x="489812" y="106691"/>
                  </a:lnTo>
                  <a:cubicBezTo>
                    <a:pt x="491207" y="84992"/>
                    <a:pt x="499322" y="74206"/>
                    <a:pt x="514412" y="74206"/>
                  </a:cubicBezTo>
                  <a:cubicBezTo>
                    <a:pt x="522781" y="74206"/>
                    <a:pt x="528994" y="76871"/>
                    <a:pt x="533179" y="82201"/>
                  </a:cubicBezTo>
                  <a:cubicBezTo>
                    <a:pt x="537236" y="87530"/>
                    <a:pt x="539392" y="95398"/>
                    <a:pt x="539392" y="105549"/>
                  </a:cubicBezTo>
                  <a:lnTo>
                    <a:pt x="539392" y="106691"/>
                  </a:lnTo>
                  <a:moveTo>
                    <a:pt x="611669" y="59867"/>
                  </a:moveTo>
                  <a:cubicBezTo>
                    <a:pt x="604442" y="59867"/>
                    <a:pt x="597974" y="61136"/>
                    <a:pt x="592142" y="63547"/>
                  </a:cubicBezTo>
                  <a:cubicBezTo>
                    <a:pt x="586309" y="65958"/>
                    <a:pt x="581744" y="69384"/>
                    <a:pt x="578574" y="73699"/>
                  </a:cubicBezTo>
                  <a:cubicBezTo>
                    <a:pt x="575277" y="78013"/>
                    <a:pt x="573629" y="82962"/>
                    <a:pt x="573629" y="88291"/>
                  </a:cubicBezTo>
                  <a:cubicBezTo>
                    <a:pt x="573629" y="95778"/>
                    <a:pt x="576164" y="101869"/>
                    <a:pt x="581110" y="106691"/>
                  </a:cubicBezTo>
                  <a:cubicBezTo>
                    <a:pt x="586182" y="111513"/>
                    <a:pt x="594297" y="115320"/>
                    <a:pt x="605456" y="118238"/>
                  </a:cubicBezTo>
                  <a:cubicBezTo>
                    <a:pt x="612430" y="120015"/>
                    <a:pt x="617756" y="121791"/>
                    <a:pt x="621306" y="123441"/>
                  </a:cubicBezTo>
                  <a:cubicBezTo>
                    <a:pt x="624983" y="125091"/>
                    <a:pt x="627520" y="126994"/>
                    <a:pt x="628914" y="129151"/>
                  </a:cubicBezTo>
                  <a:cubicBezTo>
                    <a:pt x="630436" y="131308"/>
                    <a:pt x="631197" y="134100"/>
                    <a:pt x="631197" y="137653"/>
                  </a:cubicBezTo>
                  <a:cubicBezTo>
                    <a:pt x="631197" y="142475"/>
                    <a:pt x="629168" y="146282"/>
                    <a:pt x="624983" y="149073"/>
                  </a:cubicBezTo>
                  <a:cubicBezTo>
                    <a:pt x="620926" y="151865"/>
                    <a:pt x="615473" y="153261"/>
                    <a:pt x="608499" y="153261"/>
                  </a:cubicBezTo>
                  <a:cubicBezTo>
                    <a:pt x="597721" y="153261"/>
                    <a:pt x="587830" y="149962"/>
                    <a:pt x="578827" y="143363"/>
                  </a:cubicBezTo>
                  <a:lnTo>
                    <a:pt x="568937" y="154276"/>
                  </a:lnTo>
                  <a:cubicBezTo>
                    <a:pt x="579588" y="163285"/>
                    <a:pt x="592902" y="167727"/>
                    <a:pt x="608880" y="167727"/>
                  </a:cubicBezTo>
                  <a:cubicBezTo>
                    <a:pt x="620545" y="167727"/>
                    <a:pt x="630436" y="165062"/>
                    <a:pt x="638425" y="159732"/>
                  </a:cubicBezTo>
                  <a:cubicBezTo>
                    <a:pt x="646540" y="154403"/>
                    <a:pt x="650597" y="146662"/>
                    <a:pt x="650597" y="136511"/>
                  </a:cubicBezTo>
                  <a:cubicBezTo>
                    <a:pt x="650597" y="127882"/>
                    <a:pt x="647681" y="121030"/>
                    <a:pt x="641848" y="116081"/>
                  </a:cubicBezTo>
                  <a:cubicBezTo>
                    <a:pt x="636015" y="111132"/>
                    <a:pt x="627266" y="107199"/>
                    <a:pt x="615473" y="104280"/>
                  </a:cubicBezTo>
                  <a:cubicBezTo>
                    <a:pt x="606977" y="102123"/>
                    <a:pt x="601018" y="99839"/>
                    <a:pt x="597721" y="97428"/>
                  </a:cubicBezTo>
                  <a:cubicBezTo>
                    <a:pt x="594551" y="95144"/>
                    <a:pt x="592902" y="91844"/>
                    <a:pt x="592902" y="87657"/>
                  </a:cubicBezTo>
                  <a:cubicBezTo>
                    <a:pt x="592902" y="83470"/>
                    <a:pt x="594551" y="80170"/>
                    <a:pt x="598101" y="77759"/>
                  </a:cubicBezTo>
                  <a:cubicBezTo>
                    <a:pt x="601525" y="75348"/>
                    <a:pt x="606344" y="74206"/>
                    <a:pt x="612303" y="74206"/>
                  </a:cubicBezTo>
                  <a:cubicBezTo>
                    <a:pt x="617122" y="74206"/>
                    <a:pt x="621687" y="74968"/>
                    <a:pt x="625998" y="76364"/>
                  </a:cubicBezTo>
                  <a:cubicBezTo>
                    <a:pt x="630436" y="77759"/>
                    <a:pt x="635001" y="80043"/>
                    <a:pt x="639820" y="82962"/>
                  </a:cubicBezTo>
                  <a:lnTo>
                    <a:pt x="647554" y="71668"/>
                  </a:lnTo>
                  <a:cubicBezTo>
                    <a:pt x="642355" y="67735"/>
                    <a:pt x="636903" y="64816"/>
                    <a:pt x="631197" y="62786"/>
                  </a:cubicBezTo>
                  <a:cubicBezTo>
                    <a:pt x="625364" y="60883"/>
                    <a:pt x="618897" y="59867"/>
                    <a:pt x="611669" y="59867"/>
                  </a:cubicBezTo>
                  <a:moveTo>
                    <a:pt x="703347" y="59867"/>
                  </a:moveTo>
                  <a:cubicBezTo>
                    <a:pt x="696120" y="59867"/>
                    <a:pt x="689526" y="61136"/>
                    <a:pt x="683820" y="63547"/>
                  </a:cubicBezTo>
                  <a:cubicBezTo>
                    <a:pt x="677987" y="65958"/>
                    <a:pt x="673422" y="69384"/>
                    <a:pt x="670125" y="73699"/>
                  </a:cubicBezTo>
                  <a:cubicBezTo>
                    <a:pt x="666828" y="78013"/>
                    <a:pt x="665180" y="82962"/>
                    <a:pt x="665180" y="88291"/>
                  </a:cubicBezTo>
                  <a:cubicBezTo>
                    <a:pt x="665180" y="95778"/>
                    <a:pt x="667716" y="101869"/>
                    <a:pt x="672788" y="106691"/>
                  </a:cubicBezTo>
                  <a:cubicBezTo>
                    <a:pt x="677733" y="111513"/>
                    <a:pt x="685849" y="115320"/>
                    <a:pt x="697134" y="118238"/>
                  </a:cubicBezTo>
                  <a:cubicBezTo>
                    <a:pt x="704108" y="120015"/>
                    <a:pt x="709307" y="121791"/>
                    <a:pt x="712984" y="123441"/>
                  </a:cubicBezTo>
                  <a:cubicBezTo>
                    <a:pt x="716535" y="125091"/>
                    <a:pt x="719071" y="126994"/>
                    <a:pt x="720593" y="129151"/>
                  </a:cubicBezTo>
                  <a:cubicBezTo>
                    <a:pt x="721987" y="131308"/>
                    <a:pt x="722748" y="134100"/>
                    <a:pt x="722748" y="137653"/>
                  </a:cubicBezTo>
                  <a:cubicBezTo>
                    <a:pt x="722748" y="142475"/>
                    <a:pt x="720719" y="146282"/>
                    <a:pt x="716662" y="149073"/>
                  </a:cubicBezTo>
                  <a:cubicBezTo>
                    <a:pt x="712604" y="151865"/>
                    <a:pt x="707025" y="153261"/>
                    <a:pt x="700051" y="153261"/>
                  </a:cubicBezTo>
                  <a:cubicBezTo>
                    <a:pt x="689272" y="153261"/>
                    <a:pt x="679382" y="149962"/>
                    <a:pt x="670379" y="143363"/>
                  </a:cubicBezTo>
                  <a:lnTo>
                    <a:pt x="660615" y="154276"/>
                  </a:lnTo>
                  <a:cubicBezTo>
                    <a:pt x="671140" y="163285"/>
                    <a:pt x="684454" y="167727"/>
                    <a:pt x="700558" y="167727"/>
                  </a:cubicBezTo>
                  <a:cubicBezTo>
                    <a:pt x="712097" y="167727"/>
                    <a:pt x="721987" y="165062"/>
                    <a:pt x="730103" y="159732"/>
                  </a:cubicBezTo>
                  <a:cubicBezTo>
                    <a:pt x="738218" y="154403"/>
                    <a:pt x="742276" y="146662"/>
                    <a:pt x="742276" y="136511"/>
                  </a:cubicBezTo>
                  <a:cubicBezTo>
                    <a:pt x="742276" y="127882"/>
                    <a:pt x="739359" y="121030"/>
                    <a:pt x="733526" y="116081"/>
                  </a:cubicBezTo>
                  <a:cubicBezTo>
                    <a:pt x="727694" y="111132"/>
                    <a:pt x="718944" y="107199"/>
                    <a:pt x="707152" y="104280"/>
                  </a:cubicBezTo>
                  <a:cubicBezTo>
                    <a:pt x="698529" y="102123"/>
                    <a:pt x="692696" y="99839"/>
                    <a:pt x="689399" y="97428"/>
                  </a:cubicBezTo>
                  <a:cubicBezTo>
                    <a:pt x="686102" y="95144"/>
                    <a:pt x="684454" y="91844"/>
                    <a:pt x="684454" y="87657"/>
                  </a:cubicBezTo>
                  <a:cubicBezTo>
                    <a:pt x="684454" y="83470"/>
                    <a:pt x="686229" y="80170"/>
                    <a:pt x="689653" y="77759"/>
                  </a:cubicBezTo>
                  <a:cubicBezTo>
                    <a:pt x="693203" y="75348"/>
                    <a:pt x="697895" y="74206"/>
                    <a:pt x="703982" y="74206"/>
                  </a:cubicBezTo>
                  <a:cubicBezTo>
                    <a:pt x="708673" y="74206"/>
                    <a:pt x="713365" y="74968"/>
                    <a:pt x="717676" y="76364"/>
                  </a:cubicBezTo>
                  <a:cubicBezTo>
                    <a:pt x="721987" y="77759"/>
                    <a:pt x="726552" y="80043"/>
                    <a:pt x="731371" y="82962"/>
                  </a:cubicBezTo>
                  <a:lnTo>
                    <a:pt x="739233" y="71668"/>
                  </a:lnTo>
                  <a:cubicBezTo>
                    <a:pt x="734034" y="67735"/>
                    <a:pt x="728454" y="64816"/>
                    <a:pt x="722748" y="62786"/>
                  </a:cubicBezTo>
                  <a:cubicBezTo>
                    <a:pt x="717042" y="60883"/>
                    <a:pt x="710575" y="59867"/>
                    <a:pt x="703347" y="59867"/>
                  </a:cubicBezTo>
                  <a:moveTo>
                    <a:pt x="822415" y="30555"/>
                  </a:moveTo>
                  <a:lnTo>
                    <a:pt x="822415" y="165443"/>
                  </a:lnTo>
                  <a:lnTo>
                    <a:pt x="895960" y="165443"/>
                  </a:lnTo>
                  <a:lnTo>
                    <a:pt x="898243" y="149200"/>
                  </a:lnTo>
                  <a:lnTo>
                    <a:pt x="841436" y="149200"/>
                  </a:lnTo>
                  <a:lnTo>
                    <a:pt x="841436" y="30555"/>
                  </a:lnTo>
                  <a:lnTo>
                    <a:pt x="822415" y="30555"/>
                  </a:lnTo>
                  <a:moveTo>
                    <a:pt x="990429" y="141333"/>
                  </a:moveTo>
                  <a:lnTo>
                    <a:pt x="990429" y="94129"/>
                  </a:lnTo>
                  <a:cubicBezTo>
                    <a:pt x="990429" y="83216"/>
                    <a:pt x="987385" y="74714"/>
                    <a:pt x="981172" y="68750"/>
                  </a:cubicBezTo>
                  <a:cubicBezTo>
                    <a:pt x="975085" y="62913"/>
                    <a:pt x="965702" y="59867"/>
                    <a:pt x="953275" y="59867"/>
                  </a:cubicBezTo>
                  <a:cubicBezTo>
                    <a:pt x="942117" y="59867"/>
                    <a:pt x="929943" y="62278"/>
                    <a:pt x="916883" y="66973"/>
                  </a:cubicBezTo>
                  <a:lnTo>
                    <a:pt x="921448" y="80043"/>
                  </a:lnTo>
                  <a:cubicBezTo>
                    <a:pt x="932607" y="76364"/>
                    <a:pt x="942117" y="74587"/>
                    <a:pt x="949852" y="74587"/>
                  </a:cubicBezTo>
                  <a:cubicBezTo>
                    <a:pt x="957333" y="74587"/>
                    <a:pt x="962912" y="76110"/>
                    <a:pt x="966590" y="79282"/>
                  </a:cubicBezTo>
                  <a:cubicBezTo>
                    <a:pt x="970140" y="82454"/>
                    <a:pt x="971915" y="87657"/>
                    <a:pt x="971915" y="94890"/>
                  </a:cubicBezTo>
                  <a:lnTo>
                    <a:pt x="971915" y="102630"/>
                  </a:lnTo>
                  <a:lnTo>
                    <a:pt x="955684" y="102630"/>
                  </a:lnTo>
                  <a:cubicBezTo>
                    <a:pt x="940849" y="102630"/>
                    <a:pt x="929437" y="105549"/>
                    <a:pt x="921321" y="111386"/>
                  </a:cubicBezTo>
                  <a:cubicBezTo>
                    <a:pt x="913206" y="117223"/>
                    <a:pt x="909148" y="125725"/>
                    <a:pt x="909148" y="136638"/>
                  </a:cubicBezTo>
                  <a:cubicBezTo>
                    <a:pt x="909148" y="145901"/>
                    <a:pt x="912191" y="153388"/>
                    <a:pt x="918278" y="159225"/>
                  </a:cubicBezTo>
                  <a:cubicBezTo>
                    <a:pt x="924238" y="164935"/>
                    <a:pt x="932480" y="167727"/>
                    <a:pt x="942878" y="167727"/>
                  </a:cubicBezTo>
                  <a:cubicBezTo>
                    <a:pt x="956826" y="167727"/>
                    <a:pt x="967223" y="162651"/>
                    <a:pt x="974324" y="152373"/>
                  </a:cubicBezTo>
                  <a:cubicBezTo>
                    <a:pt x="975973" y="157321"/>
                    <a:pt x="978382" y="160874"/>
                    <a:pt x="981806" y="163285"/>
                  </a:cubicBezTo>
                  <a:cubicBezTo>
                    <a:pt x="985103" y="165570"/>
                    <a:pt x="989541" y="167092"/>
                    <a:pt x="994993" y="167727"/>
                  </a:cubicBezTo>
                  <a:lnTo>
                    <a:pt x="999178" y="155291"/>
                  </a:lnTo>
                  <a:cubicBezTo>
                    <a:pt x="996261" y="154149"/>
                    <a:pt x="994106" y="152626"/>
                    <a:pt x="992584" y="150596"/>
                  </a:cubicBezTo>
                  <a:cubicBezTo>
                    <a:pt x="991189" y="148693"/>
                    <a:pt x="990429" y="145520"/>
                    <a:pt x="990429" y="141333"/>
                  </a:cubicBezTo>
                  <a:moveTo>
                    <a:pt x="947062" y="154276"/>
                  </a:moveTo>
                  <a:cubicBezTo>
                    <a:pt x="941102" y="154276"/>
                    <a:pt x="936537" y="152753"/>
                    <a:pt x="933494" y="149581"/>
                  </a:cubicBezTo>
                  <a:cubicBezTo>
                    <a:pt x="930451" y="146409"/>
                    <a:pt x="928802" y="141840"/>
                    <a:pt x="928802" y="135623"/>
                  </a:cubicBezTo>
                  <a:cubicBezTo>
                    <a:pt x="928802" y="121538"/>
                    <a:pt x="938566" y="114558"/>
                    <a:pt x="958094" y="114558"/>
                  </a:cubicBezTo>
                  <a:lnTo>
                    <a:pt x="971915" y="114558"/>
                  </a:lnTo>
                  <a:lnTo>
                    <a:pt x="971915" y="138161"/>
                  </a:lnTo>
                  <a:cubicBezTo>
                    <a:pt x="965956" y="148946"/>
                    <a:pt x="957713" y="154276"/>
                    <a:pt x="947062" y="154276"/>
                  </a:cubicBezTo>
                  <a:moveTo>
                    <a:pt x="1126361" y="62278"/>
                  </a:moveTo>
                  <a:lnTo>
                    <a:pt x="1107087" y="152880"/>
                  </a:lnTo>
                  <a:lnTo>
                    <a:pt x="1087179" y="62278"/>
                  </a:lnTo>
                  <a:lnTo>
                    <a:pt x="1066637" y="62278"/>
                  </a:lnTo>
                  <a:lnTo>
                    <a:pt x="1045714" y="152880"/>
                  </a:lnTo>
                  <a:lnTo>
                    <a:pt x="1026694" y="62278"/>
                  </a:lnTo>
                  <a:lnTo>
                    <a:pt x="1008308" y="62278"/>
                  </a:lnTo>
                  <a:lnTo>
                    <a:pt x="1032907" y="165443"/>
                  </a:lnTo>
                  <a:lnTo>
                    <a:pt x="1057380" y="165443"/>
                  </a:lnTo>
                  <a:lnTo>
                    <a:pt x="1076401" y="78521"/>
                  </a:lnTo>
                  <a:lnTo>
                    <a:pt x="1094914" y="165443"/>
                  </a:lnTo>
                  <a:lnTo>
                    <a:pt x="1119894" y="165443"/>
                  </a:lnTo>
                  <a:lnTo>
                    <a:pt x="1143986" y="62278"/>
                  </a:lnTo>
                  <a:lnTo>
                    <a:pt x="1126361" y="62278"/>
                  </a:lnTo>
                  <a:moveTo>
                    <a:pt x="1384785" y="30555"/>
                  </a:moveTo>
                  <a:lnTo>
                    <a:pt x="1348392" y="30555"/>
                  </a:lnTo>
                  <a:lnTo>
                    <a:pt x="1348392" y="165443"/>
                  </a:lnTo>
                  <a:lnTo>
                    <a:pt x="1367539" y="165443"/>
                  </a:lnTo>
                  <a:lnTo>
                    <a:pt x="1367539" y="115954"/>
                  </a:lnTo>
                  <a:lnTo>
                    <a:pt x="1384911" y="115954"/>
                  </a:lnTo>
                  <a:cubicBezTo>
                    <a:pt x="1401142" y="115954"/>
                    <a:pt x="1414076" y="112274"/>
                    <a:pt x="1423840" y="105168"/>
                  </a:cubicBezTo>
                  <a:cubicBezTo>
                    <a:pt x="1433603" y="97935"/>
                    <a:pt x="1438422" y="87023"/>
                    <a:pt x="1438422" y="72176"/>
                  </a:cubicBezTo>
                  <a:cubicBezTo>
                    <a:pt x="1438422" y="58345"/>
                    <a:pt x="1433730" y="47939"/>
                    <a:pt x="1424473" y="40960"/>
                  </a:cubicBezTo>
                  <a:cubicBezTo>
                    <a:pt x="1415090" y="33981"/>
                    <a:pt x="1401903" y="30555"/>
                    <a:pt x="1384785" y="30555"/>
                  </a:cubicBezTo>
                  <a:moveTo>
                    <a:pt x="1384150" y="101235"/>
                  </a:moveTo>
                  <a:lnTo>
                    <a:pt x="1367539" y="101235"/>
                  </a:lnTo>
                  <a:lnTo>
                    <a:pt x="1367539" y="45021"/>
                  </a:lnTo>
                  <a:lnTo>
                    <a:pt x="1384531" y="45021"/>
                  </a:lnTo>
                  <a:cubicBezTo>
                    <a:pt x="1395309" y="45021"/>
                    <a:pt x="1403678" y="47178"/>
                    <a:pt x="1409511" y="51492"/>
                  </a:cubicBezTo>
                  <a:cubicBezTo>
                    <a:pt x="1415344" y="55807"/>
                    <a:pt x="1418260" y="62786"/>
                    <a:pt x="1418260" y="72430"/>
                  </a:cubicBezTo>
                  <a:cubicBezTo>
                    <a:pt x="1418260" y="83216"/>
                    <a:pt x="1415344" y="90829"/>
                    <a:pt x="1409511" y="94890"/>
                  </a:cubicBezTo>
                  <a:cubicBezTo>
                    <a:pt x="1403678" y="99077"/>
                    <a:pt x="1395182" y="101235"/>
                    <a:pt x="1384150" y="101235"/>
                  </a:cubicBezTo>
                  <a:moveTo>
                    <a:pt x="1533651" y="110752"/>
                  </a:moveTo>
                  <a:cubicBezTo>
                    <a:pt x="1533651" y="94890"/>
                    <a:pt x="1529973" y="82454"/>
                    <a:pt x="1522492" y="73445"/>
                  </a:cubicBezTo>
                  <a:cubicBezTo>
                    <a:pt x="1515011" y="64436"/>
                    <a:pt x="1504232" y="59867"/>
                    <a:pt x="1490157" y="59867"/>
                  </a:cubicBezTo>
                  <a:cubicBezTo>
                    <a:pt x="1481281" y="59867"/>
                    <a:pt x="1473419" y="62278"/>
                    <a:pt x="1466826" y="66973"/>
                  </a:cubicBezTo>
                  <a:cubicBezTo>
                    <a:pt x="1460232" y="71668"/>
                    <a:pt x="1455160" y="78140"/>
                    <a:pt x="1451609" y="86388"/>
                  </a:cubicBezTo>
                  <a:cubicBezTo>
                    <a:pt x="1448059" y="94763"/>
                    <a:pt x="1446283" y="104153"/>
                    <a:pt x="1446283" y="114939"/>
                  </a:cubicBezTo>
                  <a:cubicBezTo>
                    <a:pt x="1446283" y="131308"/>
                    <a:pt x="1450341" y="144251"/>
                    <a:pt x="1458583" y="153642"/>
                  </a:cubicBezTo>
                  <a:cubicBezTo>
                    <a:pt x="1466826" y="163032"/>
                    <a:pt x="1478238" y="167727"/>
                    <a:pt x="1492947" y="167727"/>
                  </a:cubicBezTo>
                  <a:cubicBezTo>
                    <a:pt x="1506388" y="167727"/>
                    <a:pt x="1518688" y="163539"/>
                    <a:pt x="1529846" y="154910"/>
                  </a:cubicBezTo>
                  <a:lnTo>
                    <a:pt x="1521858" y="144125"/>
                  </a:lnTo>
                  <a:cubicBezTo>
                    <a:pt x="1517166" y="147170"/>
                    <a:pt x="1512728" y="149454"/>
                    <a:pt x="1508417" y="150977"/>
                  </a:cubicBezTo>
                  <a:cubicBezTo>
                    <a:pt x="1504105" y="152373"/>
                    <a:pt x="1499541" y="153134"/>
                    <a:pt x="1494342" y="153134"/>
                  </a:cubicBezTo>
                  <a:cubicBezTo>
                    <a:pt x="1486353" y="153134"/>
                    <a:pt x="1479886" y="150469"/>
                    <a:pt x="1474814" y="145013"/>
                  </a:cubicBezTo>
                  <a:cubicBezTo>
                    <a:pt x="1469615" y="139683"/>
                    <a:pt x="1466699" y="131308"/>
                    <a:pt x="1465938" y="120015"/>
                  </a:cubicBezTo>
                  <a:lnTo>
                    <a:pt x="1533270" y="120015"/>
                  </a:lnTo>
                  <a:cubicBezTo>
                    <a:pt x="1533524" y="116842"/>
                    <a:pt x="1533651" y="113797"/>
                    <a:pt x="1533651" y="110752"/>
                  </a:cubicBezTo>
                  <a:moveTo>
                    <a:pt x="1515391" y="106691"/>
                  </a:moveTo>
                  <a:lnTo>
                    <a:pt x="1465938" y="106691"/>
                  </a:lnTo>
                  <a:cubicBezTo>
                    <a:pt x="1467206" y="84992"/>
                    <a:pt x="1475448" y="74206"/>
                    <a:pt x="1490538" y="74206"/>
                  </a:cubicBezTo>
                  <a:cubicBezTo>
                    <a:pt x="1498907" y="74206"/>
                    <a:pt x="1505120" y="76871"/>
                    <a:pt x="1509178" y="82201"/>
                  </a:cubicBezTo>
                  <a:cubicBezTo>
                    <a:pt x="1513362" y="87530"/>
                    <a:pt x="1515391" y="95398"/>
                    <a:pt x="1515391" y="105549"/>
                  </a:cubicBezTo>
                  <a:lnTo>
                    <a:pt x="1515391" y="106691"/>
                  </a:lnTo>
                  <a:moveTo>
                    <a:pt x="1601110" y="59867"/>
                  </a:moveTo>
                  <a:cubicBezTo>
                    <a:pt x="1594643" y="59867"/>
                    <a:pt x="1589063" y="61898"/>
                    <a:pt x="1584245" y="65704"/>
                  </a:cubicBezTo>
                  <a:cubicBezTo>
                    <a:pt x="1579426" y="69638"/>
                    <a:pt x="1575622" y="75475"/>
                    <a:pt x="1572833" y="83216"/>
                  </a:cubicBezTo>
                  <a:lnTo>
                    <a:pt x="1570931" y="62278"/>
                  </a:lnTo>
                  <a:lnTo>
                    <a:pt x="1555207" y="62278"/>
                  </a:lnTo>
                  <a:lnTo>
                    <a:pt x="1555207" y="165443"/>
                  </a:lnTo>
                  <a:lnTo>
                    <a:pt x="1573593" y="165443"/>
                  </a:lnTo>
                  <a:lnTo>
                    <a:pt x="1573593" y="106437"/>
                  </a:lnTo>
                  <a:cubicBezTo>
                    <a:pt x="1575876" y="96540"/>
                    <a:pt x="1579046" y="89307"/>
                    <a:pt x="1582977" y="84612"/>
                  </a:cubicBezTo>
                  <a:cubicBezTo>
                    <a:pt x="1587034" y="79917"/>
                    <a:pt x="1592360" y="77506"/>
                    <a:pt x="1598827" y="77506"/>
                  </a:cubicBezTo>
                  <a:cubicBezTo>
                    <a:pt x="1601744" y="77506"/>
                    <a:pt x="1604914" y="77886"/>
                    <a:pt x="1608084" y="78648"/>
                  </a:cubicBezTo>
                  <a:lnTo>
                    <a:pt x="1611507" y="61009"/>
                  </a:lnTo>
                  <a:cubicBezTo>
                    <a:pt x="1608211" y="60248"/>
                    <a:pt x="1604787" y="59867"/>
                    <a:pt x="1601110" y="59867"/>
                  </a:cubicBezTo>
                  <a:moveTo>
                    <a:pt x="1658171" y="59867"/>
                  </a:moveTo>
                  <a:cubicBezTo>
                    <a:pt x="1650943" y="59867"/>
                    <a:pt x="1644476" y="61136"/>
                    <a:pt x="1638643" y="63547"/>
                  </a:cubicBezTo>
                  <a:cubicBezTo>
                    <a:pt x="1632810" y="65958"/>
                    <a:pt x="1628245" y="69384"/>
                    <a:pt x="1624948" y="73699"/>
                  </a:cubicBezTo>
                  <a:cubicBezTo>
                    <a:pt x="1621778" y="78013"/>
                    <a:pt x="1620130" y="82962"/>
                    <a:pt x="1620130" y="88291"/>
                  </a:cubicBezTo>
                  <a:cubicBezTo>
                    <a:pt x="1620130" y="95778"/>
                    <a:pt x="1622666" y="101869"/>
                    <a:pt x="1627611" y="106691"/>
                  </a:cubicBezTo>
                  <a:cubicBezTo>
                    <a:pt x="1632683" y="111513"/>
                    <a:pt x="1640799" y="115320"/>
                    <a:pt x="1651957" y="118238"/>
                  </a:cubicBezTo>
                  <a:cubicBezTo>
                    <a:pt x="1658932" y="120015"/>
                    <a:pt x="1664257" y="121791"/>
                    <a:pt x="1667808" y="123441"/>
                  </a:cubicBezTo>
                  <a:cubicBezTo>
                    <a:pt x="1671358" y="125091"/>
                    <a:pt x="1673894" y="126994"/>
                    <a:pt x="1675416" y="129151"/>
                  </a:cubicBezTo>
                  <a:cubicBezTo>
                    <a:pt x="1676937" y="131308"/>
                    <a:pt x="1677698" y="134100"/>
                    <a:pt x="1677698" y="137653"/>
                  </a:cubicBezTo>
                  <a:cubicBezTo>
                    <a:pt x="1677698" y="142475"/>
                    <a:pt x="1675543" y="146282"/>
                    <a:pt x="1671485" y="149073"/>
                  </a:cubicBezTo>
                  <a:cubicBezTo>
                    <a:pt x="1667427" y="151865"/>
                    <a:pt x="1661975" y="153261"/>
                    <a:pt x="1655001" y="153261"/>
                  </a:cubicBezTo>
                  <a:cubicBezTo>
                    <a:pt x="1644096" y="153261"/>
                    <a:pt x="1634205" y="149962"/>
                    <a:pt x="1625329" y="143363"/>
                  </a:cubicBezTo>
                  <a:lnTo>
                    <a:pt x="1615438" y="154276"/>
                  </a:lnTo>
                  <a:cubicBezTo>
                    <a:pt x="1626090" y="163285"/>
                    <a:pt x="1639404" y="167727"/>
                    <a:pt x="1655381" y="167727"/>
                  </a:cubicBezTo>
                  <a:cubicBezTo>
                    <a:pt x="1667047" y="167727"/>
                    <a:pt x="1676811" y="165062"/>
                    <a:pt x="1684926" y="159732"/>
                  </a:cubicBezTo>
                  <a:cubicBezTo>
                    <a:pt x="1693042" y="154403"/>
                    <a:pt x="1697099" y="146662"/>
                    <a:pt x="1697099" y="136511"/>
                  </a:cubicBezTo>
                  <a:cubicBezTo>
                    <a:pt x="1697099" y="127882"/>
                    <a:pt x="1694183" y="121030"/>
                    <a:pt x="1688349" y="116081"/>
                  </a:cubicBezTo>
                  <a:cubicBezTo>
                    <a:pt x="1682517" y="111132"/>
                    <a:pt x="1673767" y="107199"/>
                    <a:pt x="1661975" y="104280"/>
                  </a:cubicBezTo>
                  <a:cubicBezTo>
                    <a:pt x="1653479" y="102123"/>
                    <a:pt x="1647519" y="99839"/>
                    <a:pt x="1644222" y="97428"/>
                  </a:cubicBezTo>
                  <a:cubicBezTo>
                    <a:pt x="1640925" y="95144"/>
                    <a:pt x="1639404" y="91844"/>
                    <a:pt x="1639404" y="87657"/>
                  </a:cubicBezTo>
                  <a:cubicBezTo>
                    <a:pt x="1639404" y="83470"/>
                    <a:pt x="1641052" y="80170"/>
                    <a:pt x="1644603" y="77759"/>
                  </a:cubicBezTo>
                  <a:cubicBezTo>
                    <a:pt x="1648026" y="75348"/>
                    <a:pt x="1652718" y="74206"/>
                    <a:pt x="1658805" y="74206"/>
                  </a:cubicBezTo>
                  <a:cubicBezTo>
                    <a:pt x="1663623" y="74206"/>
                    <a:pt x="1668188" y="74968"/>
                    <a:pt x="1672499" y="76364"/>
                  </a:cubicBezTo>
                  <a:cubicBezTo>
                    <a:pt x="1676811" y="77759"/>
                    <a:pt x="1681502" y="80043"/>
                    <a:pt x="1686194" y="82962"/>
                  </a:cubicBezTo>
                  <a:lnTo>
                    <a:pt x="1694056" y="71668"/>
                  </a:lnTo>
                  <a:cubicBezTo>
                    <a:pt x="1688857" y="67735"/>
                    <a:pt x="1683404" y="64816"/>
                    <a:pt x="1677698" y="62786"/>
                  </a:cubicBezTo>
                  <a:cubicBezTo>
                    <a:pt x="1671865" y="60883"/>
                    <a:pt x="1665398" y="59867"/>
                    <a:pt x="1658171" y="59867"/>
                  </a:cubicBezTo>
                  <a:moveTo>
                    <a:pt x="1758852" y="59867"/>
                  </a:moveTo>
                  <a:cubicBezTo>
                    <a:pt x="1748961" y="59867"/>
                    <a:pt x="1740466" y="62151"/>
                    <a:pt x="1733365" y="66593"/>
                  </a:cubicBezTo>
                  <a:cubicBezTo>
                    <a:pt x="1726264" y="71161"/>
                    <a:pt x="1720811" y="77506"/>
                    <a:pt x="1717134" y="85627"/>
                  </a:cubicBezTo>
                  <a:cubicBezTo>
                    <a:pt x="1713330" y="93748"/>
                    <a:pt x="1711555" y="103265"/>
                    <a:pt x="1711555" y="113924"/>
                  </a:cubicBezTo>
                  <a:cubicBezTo>
                    <a:pt x="1711555" y="130547"/>
                    <a:pt x="1715612" y="143617"/>
                    <a:pt x="1723981" y="153261"/>
                  </a:cubicBezTo>
                  <a:cubicBezTo>
                    <a:pt x="1732223" y="162905"/>
                    <a:pt x="1743763" y="167727"/>
                    <a:pt x="1758598" y="167727"/>
                  </a:cubicBezTo>
                  <a:cubicBezTo>
                    <a:pt x="1768362" y="167727"/>
                    <a:pt x="1776858" y="165570"/>
                    <a:pt x="1783832" y="161001"/>
                  </a:cubicBezTo>
                  <a:cubicBezTo>
                    <a:pt x="1790933" y="156560"/>
                    <a:pt x="1796385" y="150215"/>
                    <a:pt x="1800063" y="142094"/>
                  </a:cubicBezTo>
                  <a:cubicBezTo>
                    <a:pt x="1803867" y="133846"/>
                    <a:pt x="1805769" y="124456"/>
                    <a:pt x="1805769" y="113797"/>
                  </a:cubicBezTo>
                  <a:cubicBezTo>
                    <a:pt x="1805769" y="97174"/>
                    <a:pt x="1801584" y="84104"/>
                    <a:pt x="1793469" y="74333"/>
                  </a:cubicBezTo>
                  <a:cubicBezTo>
                    <a:pt x="1785227" y="64689"/>
                    <a:pt x="1773688" y="59867"/>
                    <a:pt x="1758852" y="59867"/>
                  </a:cubicBezTo>
                  <a:moveTo>
                    <a:pt x="1758852" y="74333"/>
                  </a:moveTo>
                  <a:cubicBezTo>
                    <a:pt x="1776858" y="74333"/>
                    <a:pt x="1785861" y="87530"/>
                    <a:pt x="1785861" y="113797"/>
                  </a:cubicBezTo>
                  <a:cubicBezTo>
                    <a:pt x="1785861" y="140064"/>
                    <a:pt x="1776858" y="153261"/>
                    <a:pt x="1758598" y="153261"/>
                  </a:cubicBezTo>
                  <a:cubicBezTo>
                    <a:pt x="1740466" y="153261"/>
                    <a:pt x="1731336" y="140191"/>
                    <a:pt x="1731336" y="113924"/>
                  </a:cubicBezTo>
                  <a:cubicBezTo>
                    <a:pt x="1731336" y="87530"/>
                    <a:pt x="1740466" y="74333"/>
                    <a:pt x="1758852" y="74333"/>
                  </a:cubicBezTo>
                  <a:moveTo>
                    <a:pt x="1873862" y="59867"/>
                  </a:moveTo>
                  <a:cubicBezTo>
                    <a:pt x="1867268" y="59867"/>
                    <a:pt x="1861055" y="61517"/>
                    <a:pt x="1855602" y="64562"/>
                  </a:cubicBezTo>
                  <a:cubicBezTo>
                    <a:pt x="1850023" y="67735"/>
                    <a:pt x="1845331" y="72049"/>
                    <a:pt x="1841654" y="77506"/>
                  </a:cubicBezTo>
                  <a:lnTo>
                    <a:pt x="1840006" y="62278"/>
                  </a:lnTo>
                  <a:lnTo>
                    <a:pt x="1824155" y="62278"/>
                  </a:lnTo>
                  <a:lnTo>
                    <a:pt x="1824155" y="165443"/>
                  </a:lnTo>
                  <a:lnTo>
                    <a:pt x="1842668" y="165443"/>
                  </a:lnTo>
                  <a:lnTo>
                    <a:pt x="1842668" y="92225"/>
                  </a:lnTo>
                  <a:cubicBezTo>
                    <a:pt x="1846346" y="86388"/>
                    <a:pt x="1850404" y="81820"/>
                    <a:pt x="1854715" y="78648"/>
                  </a:cubicBezTo>
                  <a:cubicBezTo>
                    <a:pt x="1858899" y="75602"/>
                    <a:pt x="1863845" y="73953"/>
                    <a:pt x="1869550" y="73953"/>
                  </a:cubicBezTo>
                  <a:cubicBezTo>
                    <a:pt x="1875003" y="73953"/>
                    <a:pt x="1879061" y="75475"/>
                    <a:pt x="1881977" y="78521"/>
                  </a:cubicBezTo>
                  <a:cubicBezTo>
                    <a:pt x="1884767" y="81439"/>
                    <a:pt x="1886162" y="86642"/>
                    <a:pt x="1886162" y="94002"/>
                  </a:cubicBezTo>
                  <a:lnTo>
                    <a:pt x="1886162" y="165443"/>
                  </a:lnTo>
                  <a:lnTo>
                    <a:pt x="1904548" y="165443"/>
                  </a:lnTo>
                  <a:lnTo>
                    <a:pt x="1904548" y="91464"/>
                  </a:lnTo>
                  <a:cubicBezTo>
                    <a:pt x="1904548" y="81566"/>
                    <a:pt x="1901885" y="73953"/>
                    <a:pt x="1896433" y="68369"/>
                  </a:cubicBezTo>
                  <a:cubicBezTo>
                    <a:pt x="1890980" y="62659"/>
                    <a:pt x="1883499" y="59867"/>
                    <a:pt x="1873862" y="59867"/>
                  </a:cubicBezTo>
                  <a:moveTo>
                    <a:pt x="2000791" y="141333"/>
                  </a:moveTo>
                  <a:lnTo>
                    <a:pt x="2000791" y="94129"/>
                  </a:lnTo>
                  <a:cubicBezTo>
                    <a:pt x="2000791" y="83216"/>
                    <a:pt x="1997748" y="74714"/>
                    <a:pt x="1991534" y="68750"/>
                  </a:cubicBezTo>
                  <a:cubicBezTo>
                    <a:pt x="1985448" y="62913"/>
                    <a:pt x="1976191" y="59867"/>
                    <a:pt x="1963765" y="59867"/>
                  </a:cubicBezTo>
                  <a:cubicBezTo>
                    <a:pt x="1952479" y="59867"/>
                    <a:pt x="1940306" y="62278"/>
                    <a:pt x="1927246" y="66973"/>
                  </a:cubicBezTo>
                  <a:lnTo>
                    <a:pt x="1931811" y="80043"/>
                  </a:lnTo>
                  <a:cubicBezTo>
                    <a:pt x="1943096" y="76364"/>
                    <a:pt x="1952606" y="74587"/>
                    <a:pt x="1960341" y="74587"/>
                  </a:cubicBezTo>
                  <a:cubicBezTo>
                    <a:pt x="1967822" y="74587"/>
                    <a:pt x="1973402" y="76110"/>
                    <a:pt x="1976952" y="79282"/>
                  </a:cubicBezTo>
                  <a:cubicBezTo>
                    <a:pt x="1980503" y="82454"/>
                    <a:pt x="1982405" y="87657"/>
                    <a:pt x="1982405" y="94890"/>
                  </a:cubicBezTo>
                  <a:lnTo>
                    <a:pt x="1982405" y="102630"/>
                  </a:lnTo>
                  <a:lnTo>
                    <a:pt x="1966174" y="102630"/>
                  </a:lnTo>
                  <a:cubicBezTo>
                    <a:pt x="1951338" y="102630"/>
                    <a:pt x="1939799" y="105549"/>
                    <a:pt x="1931684" y="111386"/>
                  </a:cubicBezTo>
                  <a:cubicBezTo>
                    <a:pt x="1923695" y="117223"/>
                    <a:pt x="1919638" y="125725"/>
                    <a:pt x="1919638" y="136638"/>
                  </a:cubicBezTo>
                  <a:cubicBezTo>
                    <a:pt x="1919638" y="145901"/>
                    <a:pt x="1922681" y="153388"/>
                    <a:pt x="1928640" y="159225"/>
                  </a:cubicBezTo>
                  <a:cubicBezTo>
                    <a:pt x="1934600" y="164935"/>
                    <a:pt x="1942842" y="167727"/>
                    <a:pt x="1953240" y="167727"/>
                  </a:cubicBezTo>
                  <a:cubicBezTo>
                    <a:pt x="1967189" y="167727"/>
                    <a:pt x="1977713" y="162651"/>
                    <a:pt x="1984814" y="152373"/>
                  </a:cubicBezTo>
                  <a:cubicBezTo>
                    <a:pt x="1986335" y="157321"/>
                    <a:pt x="1988872" y="160874"/>
                    <a:pt x="1992169" y="163285"/>
                  </a:cubicBezTo>
                  <a:cubicBezTo>
                    <a:pt x="1995465" y="165570"/>
                    <a:pt x="1999903" y="167092"/>
                    <a:pt x="2005356" y="167727"/>
                  </a:cubicBezTo>
                  <a:lnTo>
                    <a:pt x="2009667" y="155291"/>
                  </a:lnTo>
                  <a:cubicBezTo>
                    <a:pt x="2006624" y="154149"/>
                    <a:pt x="2004469" y="152626"/>
                    <a:pt x="2002947" y="150596"/>
                  </a:cubicBezTo>
                  <a:cubicBezTo>
                    <a:pt x="2001552" y="148693"/>
                    <a:pt x="2000791" y="145520"/>
                    <a:pt x="2000791" y="141333"/>
                  </a:cubicBezTo>
                  <a:moveTo>
                    <a:pt x="1957551" y="154276"/>
                  </a:moveTo>
                  <a:cubicBezTo>
                    <a:pt x="1951465" y="154276"/>
                    <a:pt x="1946900" y="152753"/>
                    <a:pt x="1943857" y="149581"/>
                  </a:cubicBezTo>
                  <a:cubicBezTo>
                    <a:pt x="1940813" y="146409"/>
                    <a:pt x="1939292" y="141840"/>
                    <a:pt x="1939292" y="135623"/>
                  </a:cubicBezTo>
                  <a:cubicBezTo>
                    <a:pt x="1939292" y="121538"/>
                    <a:pt x="1949056" y="114558"/>
                    <a:pt x="1968583" y="114558"/>
                  </a:cubicBezTo>
                  <a:lnTo>
                    <a:pt x="1982405" y="114558"/>
                  </a:lnTo>
                  <a:lnTo>
                    <a:pt x="1982405" y="138161"/>
                  </a:lnTo>
                  <a:cubicBezTo>
                    <a:pt x="1976318" y="148946"/>
                    <a:pt x="1968076" y="154276"/>
                    <a:pt x="1957551" y="154276"/>
                  </a:cubicBezTo>
                  <a:moveTo>
                    <a:pt x="2049737" y="167727"/>
                  </a:moveTo>
                  <a:cubicBezTo>
                    <a:pt x="2055063" y="167727"/>
                    <a:pt x="2059881" y="166585"/>
                    <a:pt x="2064319" y="164301"/>
                  </a:cubicBezTo>
                  <a:lnTo>
                    <a:pt x="2059501" y="151738"/>
                  </a:lnTo>
                  <a:cubicBezTo>
                    <a:pt x="2057599" y="152500"/>
                    <a:pt x="2055316" y="152880"/>
                    <a:pt x="2052780" y="152880"/>
                  </a:cubicBezTo>
                  <a:cubicBezTo>
                    <a:pt x="2050371" y="152880"/>
                    <a:pt x="2048596" y="152246"/>
                    <a:pt x="2047581" y="150977"/>
                  </a:cubicBezTo>
                  <a:cubicBezTo>
                    <a:pt x="2046567" y="149581"/>
                    <a:pt x="2046060" y="147551"/>
                    <a:pt x="2046060" y="144632"/>
                  </a:cubicBezTo>
                  <a:lnTo>
                    <a:pt x="2046060" y="18627"/>
                  </a:lnTo>
                  <a:lnTo>
                    <a:pt x="2027673" y="20784"/>
                  </a:lnTo>
                  <a:lnTo>
                    <a:pt x="2027673" y="145013"/>
                  </a:lnTo>
                  <a:cubicBezTo>
                    <a:pt x="2027673" y="152246"/>
                    <a:pt x="2029575" y="157829"/>
                    <a:pt x="2033633" y="161763"/>
                  </a:cubicBezTo>
                  <a:cubicBezTo>
                    <a:pt x="2037564" y="165823"/>
                    <a:pt x="2042890" y="167727"/>
                    <a:pt x="2049737" y="167727"/>
                  </a:cubicBezTo>
                  <a:moveTo>
                    <a:pt x="2129496" y="30555"/>
                  </a:moveTo>
                  <a:lnTo>
                    <a:pt x="2129496" y="165443"/>
                  </a:lnTo>
                  <a:lnTo>
                    <a:pt x="2203041" y="165443"/>
                  </a:lnTo>
                  <a:lnTo>
                    <a:pt x="2205324" y="149200"/>
                  </a:lnTo>
                  <a:lnTo>
                    <a:pt x="2148516" y="149200"/>
                  </a:lnTo>
                  <a:lnTo>
                    <a:pt x="2148516" y="30555"/>
                  </a:lnTo>
                  <a:lnTo>
                    <a:pt x="2129496" y="30555"/>
                  </a:lnTo>
                  <a:moveTo>
                    <a:pt x="2297509" y="141333"/>
                  </a:moveTo>
                  <a:lnTo>
                    <a:pt x="2297509" y="94129"/>
                  </a:lnTo>
                  <a:cubicBezTo>
                    <a:pt x="2297509" y="83216"/>
                    <a:pt x="2294466" y="74714"/>
                    <a:pt x="2288253" y="68750"/>
                  </a:cubicBezTo>
                  <a:cubicBezTo>
                    <a:pt x="2282166" y="62913"/>
                    <a:pt x="2272909" y="59867"/>
                    <a:pt x="2260483" y="59867"/>
                  </a:cubicBezTo>
                  <a:cubicBezTo>
                    <a:pt x="2249197" y="59867"/>
                    <a:pt x="2237024" y="62278"/>
                    <a:pt x="2223964" y="66973"/>
                  </a:cubicBezTo>
                  <a:lnTo>
                    <a:pt x="2228528" y="80043"/>
                  </a:lnTo>
                  <a:cubicBezTo>
                    <a:pt x="2239814" y="76364"/>
                    <a:pt x="2249197" y="74587"/>
                    <a:pt x="2257059" y="74587"/>
                  </a:cubicBezTo>
                  <a:cubicBezTo>
                    <a:pt x="2264540" y="74587"/>
                    <a:pt x="2269993" y="76110"/>
                    <a:pt x="2273670" y="79282"/>
                  </a:cubicBezTo>
                  <a:cubicBezTo>
                    <a:pt x="2277221" y="82454"/>
                    <a:pt x="2279123" y="87657"/>
                    <a:pt x="2279123" y="94890"/>
                  </a:cubicBezTo>
                  <a:lnTo>
                    <a:pt x="2279123" y="102630"/>
                  </a:lnTo>
                  <a:lnTo>
                    <a:pt x="2262765" y="102630"/>
                  </a:lnTo>
                  <a:cubicBezTo>
                    <a:pt x="2247929" y="102630"/>
                    <a:pt x="2236517" y="105549"/>
                    <a:pt x="2228402" y="111386"/>
                  </a:cubicBezTo>
                  <a:cubicBezTo>
                    <a:pt x="2220413" y="117223"/>
                    <a:pt x="2216356" y="125725"/>
                    <a:pt x="2216356" y="136638"/>
                  </a:cubicBezTo>
                  <a:cubicBezTo>
                    <a:pt x="2216356" y="145901"/>
                    <a:pt x="2219272" y="153388"/>
                    <a:pt x="2225358" y="159225"/>
                  </a:cubicBezTo>
                  <a:cubicBezTo>
                    <a:pt x="2231318" y="164935"/>
                    <a:pt x="2239560" y="167727"/>
                    <a:pt x="2249958" y="167727"/>
                  </a:cubicBezTo>
                  <a:cubicBezTo>
                    <a:pt x="2263906" y="167727"/>
                    <a:pt x="2274431" y="162651"/>
                    <a:pt x="2281532" y="152373"/>
                  </a:cubicBezTo>
                  <a:cubicBezTo>
                    <a:pt x="2283054" y="157321"/>
                    <a:pt x="2285590" y="160874"/>
                    <a:pt x="2288887" y="163285"/>
                  </a:cubicBezTo>
                  <a:cubicBezTo>
                    <a:pt x="2292184" y="165570"/>
                    <a:pt x="2296621" y="167092"/>
                    <a:pt x="2302074" y="167727"/>
                  </a:cubicBezTo>
                  <a:lnTo>
                    <a:pt x="2306385" y="155291"/>
                  </a:lnTo>
                  <a:cubicBezTo>
                    <a:pt x="2303342" y="154149"/>
                    <a:pt x="2301186" y="152626"/>
                    <a:pt x="2299665" y="150596"/>
                  </a:cubicBezTo>
                  <a:cubicBezTo>
                    <a:pt x="2298270" y="148693"/>
                    <a:pt x="2297509" y="145520"/>
                    <a:pt x="2297509" y="141333"/>
                  </a:cubicBezTo>
                  <a:moveTo>
                    <a:pt x="2254143" y="154276"/>
                  </a:moveTo>
                  <a:cubicBezTo>
                    <a:pt x="2248183" y="154276"/>
                    <a:pt x="2243618" y="152753"/>
                    <a:pt x="2240575" y="149581"/>
                  </a:cubicBezTo>
                  <a:cubicBezTo>
                    <a:pt x="2237532" y="146409"/>
                    <a:pt x="2236010" y="141840"/>
                    <a:pt x="2236010" y="135623"/>
                  </a:cubicBezTo>
                  <a:cubicBezTo>
                    <a:pt x="2236010" y="121538"/>
                    <a:pt x="2245774" y="114558"/>
                    <a:pt x="2265175" y="114558"/>
                  </a:cubicBezTo>
                  <a:lnTo>
                    <a:pt x="2279123" y="114558"/>
                  </a:lnTo>
                  <a:lnTo>
                    <a:pt x="2279123" y="138161"/>
                  </a:lnTo>
                  <a:cubicBezTo>
                    <a:pt x="2273036" y="148946"/>
                    <a:pt x="2264794" y="154276"/>
                    <a:pt x="2254143" y="154276"/>
                  </a:cubicBezTo>
                  <a:moveTo>
                    <a:pt x="2433441" y="62278"/>
                  </a:moveTo>
                  <a:lnTo>
                    <a:pt x="2414168" y="152880"/>
                  </a:lnTo>
                  <a:lnTo>
                    <a:pt x="2394386" y="62278"/>
                  </a:lnTo>
                  <a:lnTo>
                    <a:pt x="2373718" y="62278"/>
                  </a:lnTo>
                  <a:lnTo>
                    <a:pt x="2352795" y="152880"/>
                  </a:lnTo>
                  <a:lnTo>
                    <a:pt x="2333775" y="62278"/>
                  </a:lnTo>
                  <a:lnTo>
                    <a:pt x="2315388" y="62278"/>
                  </a:lnTo>
                  <a:lnTo>
                    <a:pt x="2339988" y="165443"/>
                  </a:lnTo>
                  <a:lnTo>
                    <a:pt x="2364461" y="165443"/>
                  </a:lnTo>
                  <a:lnTo>
                    <a:pt x="2383481" y="78521"/>
                  </a:lnTo>
                  <a:lnTo>
                    <a:pt x="2401995" y="165443"/>
                  </a:lnTo>
                  <a:lnTo>
                    <a:pt x="2426974" y="165443"/>
                  </a:lnTo>
                  <a:lnTo>
                    <a:pt x="2451067" y="62278"/>
                  </a:lnTo>
                  <a:lnTo>
                    <a:pt x="2433441" y="62278"/>
                  </a:lnTo>
                  <a:moveTo>
                    <a:pt x="2655600" y="165443"/>
                  </a:moveTo>
                  <a:lnTo>
                    <a:pt x="2674620" y="165443"/>
                  </a:lnTo>
                  <a:lnTo>
                    <a:pt x="2674620" y="30555"/>
                  </a:lnTo>
                  <a:lnTo>
                    <a:pt x="2655600" y="30555"/>
                  </a:lnTo>
                  <a:lnTo>
                    <a:pt x="2655600" y="165443"/>
                  </a:lnTo>
                  <a:moveTo>
                    <a:pt x="2747405" y="59867"/>
                  </a:moveTo>
                  <a:cubicBezTo>
                    <a:pt x="2740684" y="59867"/>
                    <a:pt x="2734597" y="61517"/>
                    <a:pt x="2729018" y="64562"/>
                  </a:cubicBezTo>
                  <a:cubicBezTo>
                    <a:pt x="2723439" y="67735"/>
                    <a:pt x="2718874" y="72049"/>
                    <a:pt x="2715070" y="77506"/>
                  </a:cubicBezTo>
                  <a:lnTo>
                    <a:pt x="2713548" y="62278"/>
                  </a:lnTo>
                  <a:lnTo>
                    <a:pt x="2697698" y="62278"/>
                  </a:lnTo>
                  <a:lnTo>
                    <a:pt x="2697698" y="165443"/>
                  </a:lnTo>
                  <a:lnTo>
                    <a:pt x="2716084" y="165443"/>
                  </a:lnTo>
                  <a:lnTo>
                    <a:pt x="2716084" y="92225"/>
                  </a:lnTo>
                  <a:cubicBezTo>
                    <a:pt x="2719888" y="86388"/>
                    <a:pt x="2723819" y="81820"/>
                    <a:pt x="2728130" y="78648"/>
                  </a:cubicBezTo>
                  <a:cubicBezTo>
                    <a:pt x="2732442" y="75602"/>
                    <a:pt x="2737387" y="73953"/>
                    <a:pt x="2742966" y="73953"/>
                  </a:cubicBezTo>
                  <a:cubicBezTo>
                    <a:pt x="2748419" y="73953"/>
                    <a:pt x="2752604" y="75475"/>
                    <a:pt x="2755393" y="78521"/>
                  </a:cubicBezTo>
                  <a:cubicBezTo>
                    <a:pt x="2758183" y="81439"/>
                    <a:pt x="2759578" y="86642"/>
                    <a:pt x="2759578" y="94002"/>
                  </a:cubicBezTo>
                  <a:lnTo>
                    <a:pt x="2759578" y="165443"/>
                  </a:lnTo>
                  <a:lnTo>
                    <a:pt x="2778091" y="165443"/>
                  </a:lnTo>
                  <a:lnTo>
                    <a:pt x="2778091" y="91464"/>
                  </a:lnTo>
                  <a:cubicBezTo>
                    <a:pt x="2778091" y="81566"/>
                    <a:pt x="2775301" y="73953"/>
                    <a:pt x="2769975" y="68369"/>
                  </a:cubicBezTo>
                  <a:cubicBezTo>
                    <a:pt x="2764523" y="62659"/>
                    <a:pt x="2757042" y="59867"/>
                    <a:pt x="2747405" y="59867"/>
                  </a:cubicBezTo>
                  <a:moveTo>
                    <a:pt x="2863809" y="62278"/>
                  </a:moveTo>
                  <a:lnTo>
                    <a:pt x="2836420" y="149327"/>
                  </a:lnTo>
                  <a:lnTo>
                    <a:pt x="2808777" y="62278"/>
                  </a:lnTo>
                  <a:lnTo>
                    <a:pt x="2788742" y="62278"/>
                  </a:lnTo>
                  <a:lnTo>
                    <a:pt x="2825135" y="165443"/>
                  </a:lnTo>
                  <a:lnTo>
                    <a:pt x="2847452" y="165443"/>
                  </a:lnTo>
                  <a:lnTo>
                    <a:pt x="2883337" y="62278"/>
                  </a:lnTo>
                  <a:lnTo>
                    <a:pt x="2863809" y="62278"/>
                  </a:lnTo>
                  <a:moveTo>
                    <a:pt x="2975268" y="110752"/>
                  </a:moveTo>
                  <a:cubicBezTo>
                    <a:pt x="2975268" y="94890"/>
                    <a:pt x="2971591" y="82454"/>
                    <a:pt x="2964110" y="73445"/>
                  </a:cubicBezTo>
                  <a:cubicBezTo>
                    <a:pt x="2956629" y="64436"/>
                    <a:pt x="2945851" y="59867"/>
                    <a:pt x="2931776" y="59867"/>
                  </a:cubicBezTo>
                  <a:cubicBezTo>
                    <a:pt x="2922899" y="59867"/>
                    <a:pt x="2915038" y="62278"/>
                    <a:pt x="2908444" y="66973"/>
                  </a:cubicBezTo>
                  <a:cubicBezTo>
                    <a:pt x="2901850" y="71668"/>
                    <a:pt x="2896778" y="78140"/>
                    <a:pt x="2893228" y="86388"/>
                  </a:cubicBezTo>
                  <a:cubicBezTo>
                    <a:pt x="2889677" y="94763"/>
                    <a:pt x="2887902" y="104153"/>
                    <a:pt x="2887902" y="114939"/>
                  </a:cubicBezTo>
                  <a:cubicBezTo>
                    <a:pt x="2887902" y="131308"/>
                    <a:pt x="2892086" y="144251"/>
                    <a:pt x="2900202" y="153642"/>
                  </a:cubicBezTo>
                  <a:cubicBezTo>
                    <a:pt x="2908444" y="163032"/>
                    <a:pt x="2919983" y="167727"/>
                    <a:pt x="2934565" y="167727"/>
                  </a:cubicBezTo>
                  <a:cubicBezTo>
                    <a:pt x="2948006" y="167727"/>
                    <a:pt x="2960306" y="163539"/>
                    <a:pt x="2971465" y="154910"/>
                  </a:cubicBezTo>
                  <a:lnTo>
                    <a:pt x="2963476" y="144125"/>
                  </a:lnTo>
                  <a:cubicBezTo>
                    <a:pt x="2958784" y="147170"/>
                    <a:pt x="2954346" y="149454"/>
                    <a:pt x="2950035" y="150977"/>
                  </a:cubicBezTo>
                  <a:cubicBezTo>
                    <a:pt x="2945724" y="152373"/>
                    <a:pt x="2941159" y="153134"/>
                    <a:pt x="2936087" y="153134"/>
                  </a:cubicBezTo>
                  <a:cubicBezTo>
                    <a:pt x="2927971" y="153134"/>
                    <a:pt x="2921504" y="150469"/>
                    <a:pt x="2916432" y="145013"/>
                  </a:cubicBezTo>
                  <a:cubicBezTo>
                    <a:pt x="2911360" y="139683"/>
                    <a:pt x="2908317" y="131308"/>
                    <a:pt x="2907556" y="120015"/>
                  </a:cubicBezTo>
                  <a:lnTo>
                    <a:pt x="2974888" y="120015"/>
                  </a:lnTo>
                  <a:cubicBezTo>
                    <a:pt x="2975142" y="116842"/>
                    <a:pt x="2975268" y="113797"/>
                    <a:pt x="2975268" y="110752"/>
                  </a:cubicBezTo>
                  <a:moveTo>
                    <a:pt x="2957136" y="106691"/>
                  </a:moveTo>
                  <a:lnTo>
                    <a:pt x="2907556" y="106691"/>
                  </a:lnTo>
                  <a:cubicBezTo>
                    <a:pt x="2908951" y="84992"/>
                    <a:pt x="2917067" y="74206"/>
                    <a:pt x="2932283" y="74206"/>
                  </a:cubicBezTo>
                  <a:cubicBezTo>
                    <a:pt x="2940525" y="74206"/>
                    <a:pt x="2946738" y="76871"/>
                    <a:pt x="2950923" y="82201"/>
                  </a:cubicBezTo>
                  <a:cubicBezTo>
                    <a:pt x="2954980" y="87530"/>
                    <a:pt x="2957136" y="95398"/>
                    <a:pt x="2957136" y="105549"/>
                  </a:cubicBezTo>
                  <a:lnTo>
                    <a:pt x="2957136" y="106691"/>
                  </a:lnTo>
                  <a:moveTo>
                    <a:pt x="3029413" y="59867"/>
                  </a:moveTo>
                  <a:cubicBezTo>
                    <a:pt x="3022186" y="59867"/>
                    <a:pt x="3015718" y="61136"/>
                    <a:pt x="3009886" y="63547"/>
                  </a:cubicBezTo>
                  <a:cubicBezTo>
                    <a:pt x="3004053" y="65958"/>
                    <a:pt x="2999488" y="69384"/>
                    <a:pt x="2996318" y="73699"/>
                  </a:cubicBezTo>
                  <a:cubicBezTo>
                    <a:pt x="2993021" y="78013"/>
                    <a:pt x="2991373" y="82962"/>
                    <a:pt x="2991373" y="88291"/>
                  </a:cubicBezTo>
                  <a:cubicBezTo>
                    <a:pt x="2991373" y="95778"/>
                    <a:pt x="2993909" y="101869"/>
                    <a:pt x="2998854" y="106691"/>
                  </a:cubicBezTo>
                  <a:cubicBezTo>
                    <a:pt x="3003926" y="111513"/>
                    <a:pt x="3012041" y="115320"/>
                    <a:pt x="3023200" y="118238"/>
                  </a:cubicBezTo>
                  <a:cubicBezTo>
                    <a:pt x="3030174" y="120015"/>
                    <a:pt x="3035500" y="121791"/>
                    <a:pt x="3039050" y="123441"/>
                  </a:cubicBezTo>
                  <a:cubicBezTo>
                    <a:pt x="3042727" y="125091"/>
                    <a:pt x="3045264" y="126994"/>
                    <a:pt x="3046658" y="129151"/>
                  </a:cubicBezTo>
                  <a:cubicBezTo>
                    <a:pt x="3048180" y="131308"/>
                    <a:pt x="3048941" y="134100"/>
                    <a:pt x="3048941" y="137653"/>
                  </a:cubicBezTo>
                  <a:cubicBezTo>
                    <a:pt x="3048941" y="142475"/>
                    <a:pt x="3046912" y="146282"/>
                    <a:pt x="3042727" y="149073"/>
                  </a:cubicBezTo>
                  <a:cubicBezTo>
                    <a:pt x="3038670" y="151865"/>
                    <a:pt x="3033217" y="153261"/>
                    <a:pt x="3026243" y="153261"/>
                  </a:cubicBezTo>
                  <a:cubicBezTo>
                    <a:pt x="3015465" y="153261"/>
                    <a:pt x="3005574" y="149962"/>
                    <a:pt x="2996572" y="143363"/>
                  </a:cubicBezTo>
                  <a:lnTo>
                    <a:pt x="2986808" y="154276"/>
                  </a:lnTo>
                  <a:cubicBezTo>
                    <a:pt x="2997333" y="163285"/>
                    <a:pt x="3010647" y="167727"/>
                    <a:pt x="3026624" y="167727"/>
                  </a:cubicBezTo>
                  <a:cubicBezTo>
                    <a:pt x="3038290" y="167727"/>
                    <a:pt x="3048180" y="165062"/>
                    <a:pt x="3056169" y="159732"/>
                  </a:cubicBezTo>
                  <a:cubicBezTo>
                    <a:pt x="3064284" y="154403"/>
                    <a:pt x="3068342" y="146662"/>
                    <a:pt x="3068342" y="136511"/>
                  </a:cubicBezTo>
                  <a:cubicBezTo>
                    <a:pt x="3068342" y="127882"/>
                    <a:pt x="3065426" y="121030"/>
                    <a:pt x="3059592" y="116081"/>
                  </a:cubicBezTo>
                  <a:cubicBezTo>
                    <a:pt x="3053759" y="111132"/>
                    <a:pt x="3045010" y="107199"/>
                    <a:pt x="3033217" y="104280"/>
                  </a:cubicBezTo>
                  <a:cubicBezTo>
                    <a:pt x="3024722" y="102123"/>
                    <a:pt x="3018762" y="99839"/>
                    <a:pt x="3015465" y="97428"/>
                  </a:cubicBezTo>
                  <a:cubicBezTo>
                    <a:pt x="3012295" y="95144"/>
                    <a:pt x="3010647" y="91844"/>
                    <a:pt x="3010647" y="87657"/>
                  </a:cubicBezTo>
                  <a:cubicBezTo>
                    <a:pt x="3010647" y="83470"/>
                    <a:pt x="3012295" y="80170"/>
                    <a:pt x="3015845" y="77759"/>
                  </a:cubicBezTo>
                  <a:cubicBezTo>
                    <a:pt x="3019269" y="75348"/>
                    <a:pt x="3024088" y="74206"/>
                    <a:pt x="3030047" y="74206"/>
                  </a:cubicBezTo>
                  <a:cubicBezTo>
                    <a:pt x="3034866" y="74206"/>
                    <a:pt x="3039431" y="74968"/>
                    <a:pt x="3043742" y="76364"/>
                  </a:cubicBezTo>
                  <a:cubicBezTo>
                    <a:pt x="3048180" y="77759"/>
                    <a:pt x="3052745" y="80043"/>
                    <a:pt x="3057564" y="82962"/>
                  </a:cubicBezTo>
                  <a:lnTo>
                    <a:pt x="3065299" y="71668"/>
                  </a:lnTo>
                  <a:cubicBezTo>
                    <a:pt x="3060099" y="67735"/>
                    <a:pt x="3054647" y="64816"/>
                    <a:pt x="3048941" y="62786"/>
                  </a:cubicBezTo>
                  <a:cubicBezTo>
                    <a:pt x="3043108" y="60883"/>
                    <a:pt x="3036641" y="59867"/>
                    <a:pt x="3029413" y="59867"/>
                  </a:cubicBezTo>
                  <a:moveTo>
                    <a:pt x="3140746" y="148820"/>
                  </a:moveTo>
                  <a:cubicBezTo>
                    <a:pt x="3135547" y="151484"/>
                    <a:pt x="3130855" y="152880"/>
                    <a:pt x="3126671" y="152880"/>
                  </a:cubicBezTo>
                  <a:cubicBezTo>
                    <a:pt x="3122106" y="152880"/>
                    <a:pt x="3118936" y="151738"/>
                    <a:pt x="3116907" y="149327"/>
                  </a:cubicBezTo>
                  <a:cubicBezTo>
                    <a:pt x="3115005" y="146916"/>
                    <a:pt x="3113990" y="142983"/>
                    <a:pt x="3113990" y="137653"/>
                  </a:cubicBezTo>
                  <a:lnTo>
                    <a:pt x="3113990" y="76110"/>
                  </a:lnTo>
                  <a:lnTo>
                    <a:pt x="3137069" y="76110"/>
                  </a:lnTo>
                  <a:lnTo>
                    <a:pt x="3139098" y="62278"/>
                  </a:lnTo>
                  <a:lnTo>
                    <a:pt x="3113990" y="62278"/>
                  </a:lnTo>
                  <a:lnTo>
                    <a:pt x="3113990" y="36773"/>
                  </a:lnTo>
                  <a:lnTo>
                    <a:pt x="3095605" y="38930"/>
                  </a:lnTo>
                  <a:lnTo>
                    <a:pt x="3095605" y="62278"/>
                  </a:lnTo>
                  <a:lnTo>
                    <a:pt x="3077218" y="62278"/>
                  </a:lnTo>
                  <a:lnTo>
                    <a:pt x="3077218" y="76110"/>
                  </a:lnTo>
                  <a:lnTo>
                    <a:pt x="3095605" y="76110"/>
                  </a:lnTo>
                  <a:lnTo>
                    <a:pt x="3095605" y="138414"/>
                  </a:lnTo>
                  <a:cubicBezTo>
                    <a:pt x="3095605" y="147931"/>
                    <a:pt x="3098140" y="155164"/>
                    <a:pt x="3103086" y="160240"/>
                  </a:cubicBezTo>
                  <a:cubicBezTo>
                    <a:pt x="3108158" y="165316"/>
                    <a:pt x="3115132" y="167727"/>
                    <a:pt x="3124135" y="167727"/>
                  </a:cubicBezTo>
                  <a:cubicBezTo>
                    <a:pt x="3132885" y="167727"/>
                    <a:pt x="3140746" y="165443"/>
                    <a:pt x="3147720" y="160748"/>
                  </a:cubicBezTo>
                  <a:lnTo>
                    <a:pt x="3140746" y="148820"/>
                  </a:lnTo>
                  <a:moveTo>
                    <a:pt x="3268817" y="59867"/>
                  </a:moveTo>
                  <a:cubicBezTo>
                    <a:pt x="3261970" y="59867"/>
                    <a:pt x="3256136" y="61517"/>
                    <a:pt x="3251064" y="64689"/>
                  </a:cubicBezTo>
                  <a:cubicBezTo>
                    <a:pt x="3246119" y="67862"/>
                    <a:pt x="3241428" y="72430"/>
                    <a:pt x="3237370" y="78521"/>
                  </a:cubicBezTo>
                  <a:cubicBezTo>
                    <a:pt x="3235341" y="72684"/>
                    <a:pt x="3232044" y="68115"/>
                    <a:pt x="3227479" y="64816"/>
                  </a:cubicBezTo>
                  <a:cubicBezTo>
                    <a:pt x="3222787" y="61517"/>
                    <a:pt x="3217208" y="59867"/>
                    <a:pt x="3210741" y="59867"/>
                  </a:cubicBezTo>
                  <a:cubicBezTo>
                    <a:pt x="3198314" y="59867"/>
                    <a:pt x="3188043" y="65704"/>
                    <a:pt x="3180182" y="77379"/>
                  </a:cubicBezTo>
                  <a:lnTo>
                    <a:pt x="3178660" y="62278"/>
                  </a:lnTo>
                  <a:lnTo>
                    <a:pt x="3162810" y="62278"/>
                  </a:lnTo>
                  <a:lnTo>
                    <a:pt x="3162810" y="165443"/>
                  </a:lnTo>
                  <a:lnTo>
                    <a:pt x="3181196" y="165443"/>
                  </a:lnTo>
                  <a:lnTo>
                    <a:pt x="3181196" y="92225"/>
                  </a:lnTo>
                  <a:cubicBezTo>
                    <a:pt x="3185253" y="86007"/>
                    <a:pt x="3189058" y="81439"/>
                    <a:pt x="3192608" y="78521"/>
                  </a:cubicBezTo>
                  <a:cubicBezTo>
                    <a:pt x="3196286" y="75475"/>
                    <a:pt x="3200724" y="73953"/>
                    <a:pt x="3206049" y="73953"/>
                  </a:cubicBezTo>
                  <a:cubicBezTo>
                    <a:pt x="3215940" y="73953"/>
                    <a:pt x="3220885" y="80678"/>
                    <a:pt x="3220885" y="94002"/>
                  </a:cubicBezTo>
                  <a:lnTo>
                    <a:pt x="3220885" y="165443"/>
                  </a:lnTo>
                  <a:lnTo>
                    <a:pt x="3239398" y="165443"/>
                  </a:lnTo>
                  <a:lnTo>
                    <a:pt x="3239398" y="92225"/>
                  </a:lnTo>
                  <a:cubicBezTo>
                    <a:pt x="3243456" y="85881"/>
                    <a:pt x="3247387" y="81312"/>
                    <a:pt x="3250938" y="78394"/>
                  </a:cubicBezTo>
                  <a:cubicBezTo>
                    <a:pt x="3254615" y="75475"/>
                    <a:pt x="3259053" y="73953"/>
                    <a:pt x="3264252" y="73953"/>
                  </a:cubicBezTo>
                  <a:cubicBezTo>
                    <a:pt x="3274142" y="73953"/>
                    <a:pt x="3279088" y="80678"/>
                    <a:pt x="3279088" y="94002"/>
                  </a:cubicBezTo>
                  <a:lnTo>
                    <a:pt x="3279088" y="165443"/>
                  </a:lnTo>
                  <a:lnTo>
                    <a:pt x="3297474" y="165443"/>
                  </a:lnTo>
                  <a:lnTo>
                    <a:pt x="3297474" y="91464"/>
                  </a:lnTo>
                  <a:cubicBezTo>
                    <a:pt x="3297474" y="81820"/>
                    <a:pt x="3294938" y="74079"/>
                    <a:pt x="3289612" y="68369"/>
                  </a:cubicBezTo>
                  <a:cubicBezTo>
                    <a:pt x="3284413" y="62786"/>
                    <a:pt x="3277566" y="59867"/>
                    <a:pt x="3268817" y="59867"/>
                  </a:cubicBezTo>
                  <a:moveTo>
                    <a:pt x="3402340" y="110752"/>
                  </a:moveTo>
                  <a:cubicBezTo>
                    <a:pt x="3402340" y="94890"/>
                    <a:pt x="3398535" y="82454"/>
                    <a:pt x="3391054" y="73445"/>
                  </a:cubicBezTo>
                  <a:cubicBezTo>
                    <a:pt x="3383573" y="64436"/>
                    <a:pt x="3372922" y="59867"/>
                    <a:pt x="3358846" y="59867"/>
                  </a:cubicBezTo>
                  <a:cubicBezTo>
                    <a:pt x="3349844" y="59867"/>
                    <a:pt x="3342109" y="62278"/>
                    <a:pt x="3335515" y="66973"/>
                  </a:cubicBezTo>
                  <a:cubicBezTo>
                    <a:pt x="3328921" y="71668"/>
                    <a:pt x="3323722" y="78140"/>
                    <a:pt x="3320298" y="86388"/>
                  </a:cubicBezTo>
                  <a:cubicBezTo>
                    <a:pt x="3316748" y="94763"/>
                    <a:pt x="3314973" y="104153"/>
                    <a:pt x="3314973" y="114939"/>
                  </a:cubicBezTo>
                  <a:cubicBezTo>
                    <a:pt x="3314973" y="131308"/>
                    <a:pt x="3319031" y="144251"/>
                    <a:pt x="3327272" y="153642"/>
                  </a:cubicBezTo>
                  <a:cubicBezTo>
                    <a:pt x="3335515" y="163032"/>
                    <a:pt x="3346927" y="167727"/>
                    <a:pt x="3361636" y="167727"/>
                  </a:cubicBezTo>
                  <a:cubicBezTo>
                    <a:pt x="3374950" y="167727"/>
                    <a:pt x="3387251" y="163539"/>
                    <a:pt x="3398535" y="154910"/>
                  </a:cubicBezTo>
                  <a:lnTo>
                    <a:pt x="3390547" y="144125"/>
                  </a:lnTo>
                  <a:cubicBezTo>
                    <a:pt x="3385855" y="147170"/>
                    <a:pt x="3381290" y="149454"/>
                    <a:pt x="3377106" y="150977"/>
                  </a:cubicBezTo>
                  <a:cubicBezTo>
                    <a:pt x="3372795" y="152373"/>
                    <a:pt x="3368103" y="153134"/>
                    <a:pt x="3363031" y="153134"/>
                  </a:cubicBezTo>
                  <a:cubicBezTo>
                    <a:pt x="3355042" y="153134"/>
                    <a:pt x="3348449" y="150469"/>
                    <a:pt x="3343377" y="145013"/>
                  </a:cubicBezTo>
                  <a:cubicBezTo>
                    <a:pt x="3338304" y="139683"/>
                    <a:pt x="3335388" y="131308"/>
                    <a:pt x="3334627" y="120015"/>
                  </a:cubicBezTo>
                  <a:lnTo>
                    <a:pt x="3401959" y="120015"/>
                  </a:lnTo>
                  <a:cubicBezTo>
                    <a:pt x="3402213" y="116842"/>
                    <a:pt x="3402340" y="113797"/>
                    <a:pt x="3402340" y="110752"/>
                  </a:cubicBezTo>
                  <a:moveTo>
                    <a:pt x="3384080" y="106691"/>
                  </a:moveTo>
                  <a:lnTo>
                    <a:pt x="3334627" y="106691"/>
                  </a:lnTo>
                  <a:cubicBezTo>
                    <a:pt x="3335895" y="84992"/>
                    <a:pt x="3344137" y="74206"/>
                    <a:pt x="3359227" y="74206"/>
                  </a:cubicBezTo>
                  <a:cubicBezTo>
                    <a:pt x="3367469" y="74206"/>
                    <a:pt x="3373683" y="76871"/>
                    <a:pt x="3377867" y="82201"/>
                  </a:cubicBezTo>
                  <a:cubicBezTo>
                    <a:pt x="3382051" y="87530"/>
                    <a:pt x="3384080" y="95398"/>
                    <a:pt x="3384080" y="105549"/>
                  </a:cubicBezTo>
                  <a:lnTo>
                    <a:pt x="3384080" y="106691"/>
                  </a:lnTo>
                  <a:moveTo>
                    <a:pt x="3469545" y="59867"/>
                  </a:moveTo>
                  <a:cubicBezTo>
                    <a:pt x="3462824" y="59867"/>
                    <a:pt x="3456738" y="61517"/>
                    <a:pt x="3451159" y="64562"/>
                  </a:cubicBezTo>
                  <a:cubicBezTo>
                    <a:pt x="3445579" y="67735"/>
                    <a:pt x="3441015" y="72049"/>
                    <a:pt x="3437211" y="77506"/>
                  </a:cubicBezTo>
                  <a:lnTo>
                    <a:pt x="3435562" y="62278"/>
                  </a:lnTo>
                  <a:lnTo>
                    <a:pt x="3419838" y="62278"/>
                  </a:lnTo>
                  <a:lnTo>
                    <a:pt x="3419838" y="165443"/>
                  </a:lnTo>
                  <a:lnTo>
                    <a:pt x="3438225" y="165443"/>
                  </a:lnTo>
                  <a:lnTo>
                    <a:pt x="3438225" y="92225"/>
                  </a:lnTo>
                  <a:cubicBezTo>
                    <a:pt x="3441902" y="86388"/>
                    <a:pt x="3445959" y="81820"/>
                    <a:pt x="3450271" y="78648"/>
                  </a:cubicBezTo>
                  <a:cubicBezTo>
                    <a:pt x="3454583" y="75602"/>
                    <a:pt x="3459527" y="73953"/>
                    <a:pt x="3465107" y="73953"/>
                  </a:cubicBezTo>
                  <a:cubicBezTo>
                    <a:pt x="3470559" y="73953"/>
                    <a:pt x="3474744" y="75475"/>
                    <a:pt x="3477534" y="78521"/>
                  </a:cubicBezTo>
                  <a:cubicBezTo>
                    <a:pt x="3480323" y="81439"/>
                    <a:pt x="3481718" y="86642"/>
                    <a:pt x="3481718" y="94002"/>
                  </a:cubicBezTo>
                  <a:lnTo>
                    <a:pt x="3481718" y="165443"/>
                  </a:lnTo>
                  <a:lnTo>
                    <a:pt x="3500231" y="165443"/>
                  </a:lnTo>
                  <a:lnTo>
                    <a:pt x="3500231" y="91464"/>
                  </a:lnTo>
                  <a:cubicBezTo>
                    <a:pt x="3500231" y="81566"/>
                    <a:pt x="3497442" y="73953"/>
                    <a:pt x="3491989" y="68369"/>
                  </a:cubicBezTo>
                  <a:cubicBezTo>
                    <a:pt x="3486663" y="62659"/>
                    <a:pt x="3479182" y="59867"/>
                    <a:pt x="3469545" y="59867"/>
                  </a:cubicBezTo>
                  <a:moveTo>
                    <a:pt x="3579610" y="148820"/>
                  </a:moveTo>
                  <a:cubicBezTo>
                    <a:pt x="3574284" y="151484"/>
                    <a:pt x="3569719" y="152880"/>
                    <a:pt x="3565535" y="152880"/>
                  </a:cubicBezTo>
                  <a:cubicBezTo>
                    <a:pt x="3560969" y="152880"/>
                    <a:pt x="3557799" y="151738"/>
                    <a:pt x="3555771" y="149327"/>
                  </a:cubicBezTo>
                  <a:cubicBezTo>
                    <a:pt x="3553869" y="146916"/>
                    <a:pt x="3552855" y="142983"/>
                    <a:pt x="3552855" y="137653"/>
                  </a:cubicBezTo>
                  <a:lnTo>
                    <a:pt x="3552855" y="76110"/>
                  </a:lnTo>
                  <a:lnTo>
                    <a:pt x="3575932" y="76110"/>
                  </a:lnTo>
                  <a:lnTo>
                    <a:pt x="3577961" y="62278"/>
                  </a:lnTo>
                  <a:lnTo>
                    <a:pt x="3552855" y="62278"/>
                  </a:lnTo>
                  <a:lnTo>
                    <a:pt x="3552855" y="36773"/>
                  </a:lnTo>
                  <a:lnTo>
                    <a:pt x="3534468" y="38930"/>
                  </a:lnTo>
                  <a:lnTo>
                    <a:pt x="3534468" y="62278"/>
                  </a:lnTo>
                  <a:lnTo>
                    <a:pt x="3515955" y="62278"/>
                  </a:lnTo>
                  <a:lnTo>
                    <a:pt x="3515955" y="76110"/>
                  </a:lnTo>
                  <a:lnTo>
                    <a:pt x="3534468" y="76110"/>
                  </a:lnTo>
                  <a:lnTo>
                    <a:pt x="3534468" y="138414"/>
                  </a:lnTo>
                  <a:cubicBezTo>
                    <a:pt x="3534468" y="147931"/>
                    <a:pt x="3537004" y="155164"/>
                    <a:pt x="3541949" y="160240"/>
                  </a:cubicBezTo>
                  <a:cubicBezTo>
                    <a:pt x="3547021" y="165316"/>
                    <a:pt x="3553995" y="167727"/>
                    <a:pt x="3562872" y="167727"/>
                  </a:cubicBezTo>
                  <a:cubicBezTo>
                    <a:pt x="3571748" y="167727"/>
                    <a:pt x="3579610" y="165443"/>
                    <a:pt x="3586584" y="160748"/>
                  </a:cubicBezTo>
                  <a:lnTo>
                    <a:pt x="3579610" y="148820"/>
                  </a:lnTo>
                </a:path>
              </a:pathLst>
            </a:custGeom>
            <a:solidFill>
              <a:srgbClr val="FFFFFF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A33770-77A3-4F43-94F9-60AC1F8CE909}"/>
                </a:ext>
              </a:extLst>
            </p:cNvPr>
            <p:cNvSpPr/>
            <p:nvPr/>
          </p:nvSpPr>
          <p:spPr>
            <a:xfrm>
              <a:off x="7125711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616 w 38040"/>
                <a:gd name="connsiteY1" fmla="*/ 160874 h 164961"/>
                <a:gd name="connsiteX2" fmla="*/ 27616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616" y="160874"/>
                  </a:lnTo>
                  <a:lnTo>
                    <a:pt x="27616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chemeClr val="tx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F1AC89-BBFA-450D-97E8-2F5D34257A41}"/>
                </a:ext>
              </a:extLst>
            </p:cNvPr>
            <p:cNvSpPr/>
            <p:nvPr/>
          </p:nvSpPr>
          <p:spPr>
            <a:xfrm>
              <a:off x="8430762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490 w 38040"/>
                <a:gd name="connsiteY1" fmla="*/ 160874 h 164961"/>
                <a:gd name="connsiteX2" fmla="*/ 27490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490" y="160874"/>
                  </a:lnTo>
                  <a:lnTo>
                    <a:pt x="27490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chemeClr val="tx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7563E-95B6-4199-A81C-F6C85807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FEBBB-0B89-4C68-B6D0-FF603899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F6D86-EF69-4FD7-8DE8-7AD69AD0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A8BA4FB-7D51-4FA7-8F66-05E91CCC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E74C7AA-7E43-4A17-B034-C48AA5F07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413" y="2638424"/>
            <a:ext cx="8918575" cy="4175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C7D265-CB0B-415C-8904-30E9F12D4A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08862" y="299861"/>
            <a:ext cx="1801368" cy="468502"/>
            <a:chOff x="5902700" y="2217205"/>
            <a:chExt cx="3613873" cy="9399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FC8B63-700A-41BD-8096-CE9282FFBEFF}"/>
                </a:ext>
              </a:extLst>
            </p:cNvPr>
            <p:cNvSpPr/>
            <p:nvPr/>
          </p:nvSpPr>
          <p:spPr>
            <a:xfrm>
              <a:off x="5902700" y="2217205"/>
              <a:ext cx="3613873" cy="621778"/>
            </a:xfrm>
            <a:custGeom>
              <a:avLst/>
              <a:gdLst>
                <a:gd name="connsiteX0" fmla="*/ 1853193 w 3613872"/>
                <a:gd name="connsiteY0" fmla="*/ 46544 h 621777"/>
                <a:gd name="connsiteX1" fmla="*/ 1777872 w 3613872"/>
                <a:gd name="connsiteY1" fmla="*/ 23322 h 621777"/>
                <a:gd name="connsiteX2" fmla="*/ 1680488 w 3613872"/>
                <a:gd name="connsiteY2" fmla="*/ 12663 h 621777"/>
                <a:gd name="connsiteX3" fmla="*/ 1525789 w 3613872"/>
                <a:gd name="connsiteY3" fmla="*/ 57203 h 621777"/>
                <a:gd name="connsiteX4" fmla="*/ 1471771 w 3613872"/>
                <a:gd name="connsiteY4" fmla="*/ 174452 h 621777"/>
                <a:gd name="connsiteX5" fmla="*/ 1492820 w 3613872"/>
                <a:gd name="connsiteY5" fmla="*/ 254268 h 621777"/>
                <a:gd name="connsiteX6" fmla="*/ 1549247 w 3613872"/>
                <a:gd name="connsiteY6" fmla="*/ 306295 h 621777"/>
                <a:gd name="connsiteX7" fmla="*/ 1638390 w 3613872"/>
                <a:gd name="connsiteY7" fmla="*/ 343855 h 621777"/>
                <a:gd name="connsiteX8" fmla="*/ 1721826 w 3613872"/>
                <a:gd name="connsiteY8" fmla="*/ 374817 h 621777"/>
                <a:gd name="connsiteX9" fmla="*/ 1764304 w 3613872"/>
                <a:gd name="connsiteY9" fmla="*/ 405018 h 621777"/>
                <a:gd name="connsiteX10" fmla="*/ 1778760 w 3613872"/>
                <a:gd name="connsiteY10" fmla="*/ 450445 h 621777"/>
                <a:gd name="connsiteX11" fmla="*/ 1751497 w 3613872"/>
                <a:gd name="connsiteY11" fmla="*/ 504883 h 621777"/>
                <a:gd name="connsiteX12" fmla="*/ 1675543 w 3613872"/>
                <a:gd name="connsiteY12" fmla="*/ 523155 h 621777"/>
                <a:gd name="connsiteX13" fmla="*/ 1481915 w 3613872"/>
                <a:gd name="connsiteY13" fmla="*/ 472017 h 621777"/>
                <a:gd name="connsiteX14" fmla="*/ 1481915 w 3613872"/>
                <a:gd name="connsiteY14" fmla="*/ 578735 h 621777"/>
                <a:gd name="connsiteX15" fmla="*/ 1556729 w 3613872"/>
                <a:gd name="connsiteY15" fmla="*/ 601576 h 621777"/>
                <a:gd name="connsiteX16" fmla="*/ 1660707 w 3613872"/>
                <a:gd name="connsiteY16" fmla="*/ 614011 h 621777"/>
                <a:gd name="connsiteX17" fmla="*/ 1834046 w 3613872"/>
                <a:gd name="connsiteY17" fmla="*/ 566046 h 621777"/>
                <a:gd name="connsiteX18" fmla="*/ 1885147 w 3613872"/>
                <a:gd name="connsiteY18" fmla="*/ 447908 h 621777"/>
                <a:gd name="connsiteX19" fmla="*/ 1838611 w 3613872"/>
                <a:gd name="connsiteY19" fmla="*/ 335988 h 621777"/>
                <a:gd name="connsiteX20" fmla="*/ 1692915 w 3613872"/>
                <a:gd name="connsiteY20" fmla="*/ 264547 h 621777"/>
                <a:gd name="connsiteX21" fmla="*/ 1622285 w 3613872"/>
                <a:gd name="connsiteY21" fmla="*/ 238914 h 621777"/>
                <a:gd name="connsiteX22" fmla="*/ 1584372 w 3613872"/>
                <a:gd name="connsiteY22" fmla="*/ 212139 h 621777"/>
                <a:gd name="connsiteX23" fmla="*/ 1570804 w 3613872"/>
                <a:gd name="connsiteY23" fmla="*/ 171153 h 621777"/>
                <a:gd name="connsiteX24" fmla="*/ 1597940 w 3613872"/>
                <a:gd name="connsiteY24" fmla="*/ 119634 h 621777"/>
                <a:gd name="connsiteX25" fmla="*/ 1674782 w 3613872"/>
                <a:gd name="connsiteY25" fmla="*/ 102631 h 621777"/>
                <a:gd name="connsiteX26" fmla="*/ 1761007 w 3613872"/>
                <a:gd name="connsiteY26" fmla="*/ 114178 h 621777"/>
                <a:gd name="connsiteX27" fmla="*/ 1791440 w 3613872"/>
                <a:gd name="connsiteY27" fmla="*/ 123949 h 621777"/>
                <a:gd name="connsiteX28" fmla="*/ 1853193 w 3613872"/>
                <a:gd name="connsiteY28" fmla="*/ 46544 h 621777"/>
                <a:gd name="connsiteX29" fmla="*/ 890001 w 3613872"/>
                <a:gd name="connsiteY29" fmla="*/ 255537 h 621777"/>
                <a:gd name="connsiteX30" fmla="*/ 890001 w 3613872"/>
                <a:gd name="connsiteY30" fmla="*/ 346393 h 621777"/>
                <a:gd name="connsiteX31" fmla="*/ 681664 w 3613872"/>
                <a:gd name="connsiteY31" fmla="*/ 346393 h 621777"/>
                <a:gd name="connsiteX32" fmla="*/ 754195 w 3613872"/>
                <a:gd name="connsiteY32" fmla="*/ 255537 h 621777"/>
                <a:gd name="connsiteX33" fmla="*/ 890001 w 3613872"/>
                <a:gd name="connsiteY33" fmla="*/ 255537 h 621777"/>
                <a:gd name="connsiteX34" fmla="*/ 3306224 w 3613872"/>
                <a:gd name="connsiteY34" fmla="*/ 212266 h 621777"/>
                <a:gd name="connsiteX35" fmla="*/ 3292656 w 3613872"/>
                <a:gd name="connsiteY35" fmla="*/ 171280 h 621777"/>
                <a:gd name="connsiteX36" fmla="*/ 3319918 w 3613872"/>
                <a:gd name="connsiteY36" fmla="*/ 119761 h 621777"/>
                <a:gd name="connsiteX37" fmla="*/ 3396634 w 3613872"/>
                <a:gd name="connsiteY37" fmla="*/ 102757 h 621777"/>
                <a:gd name="connsiteX38" fmla="*/ 3482859 w 3613872"/>
                <a:gd name="connsiteY38" fmla="*/ 114305 h 621777"/>
                <a:gd name="connsiteX39" fmla="*/ 3574918 w 3613872"/>
                <a:gd name="connsiteY39" fmla="*/ 149835 h 621777"/>
                <a:gd name="connsiteX40" fmla="*/ 3575045 w 3613872"/>
                <a:gd name="connsiteY40" fmla="*/ 148312 h 621777"/>
                <a:gd name="connsiteX41" fmla="*/ 3575045 w 3613872"/>
                <a:gd name="connsiteY41" fmla="*/ 46797 h 621777"/>
                <a:gd name="connsiteX42" fmla="*/ 3499851 w 3613872"/>
                <a:gd name="connsiteY42" fmla="*/ 23449 h 621777"/>
                <a:gd name="connsiteX43" fmla="*/ 3402466 w 3613872"/>
                <a:gd name="connsiteY43" fmla="*/ 12790 h 621777"/>
                <a:gd name="connsiteX44" fmla="*/ 3247641 w 3613872"/>
                <a:gd name="connsiteY44" fmla="*/ 57330 h 621777"/>
                <a:gd name="connsiteX45" fmla="*/ 3193623 w 3613872"/>
                <a:gd name="connsiteY45" fmla="*/ 174579 h 621777"/>
                <a:gd name="connsiteX46" fmla="*/ 3214672 w 3613872"/>
                <a:gd name="connsiteY46" fmla="*/ 254268 h 621777"/>
                <a:gd name="connsiteX47" fmla="*/ 3271226 w 3613872"/>
                <a:gd name="connsiteY47" fmla="*/ 306295 h 621777"/>
                <a:gd name="connsiteX48" fmla="*/ 3360368 w 3613872"/>
                <a:gd name="connsiteY48" fmla="*/ 343982 h 621777"/>
                <a:gd name="connsiteX49" fmla="*/ 3443677 w 3613872"/>
                <a:gd name="connsiteY49" fmla="*/ 374944 h 621777"/>
                <a:gd name="connsiteX50" fmla="*/ 3486156 w 3613872"/>
                <a:gd name="connsiteY50" fmla="*/ 405018 h 621777"/>
                <a:gd name="connsiteX51" fmla="*/ 3500612 w 3613872"/>
                <a:gd name="connsiteY51" fmla="*/ 450445 h 621777"/>
                <a:gd name="connsiteX52" fmla="*/ 3473349 w 3613872"/>
                <a:gd name="connsiteY52" fmla="*/ 505010 h 621777"/>
                <a:gd name="connsiteX53" fmla="*/ 3397522 w 3613872"/>
                <a:gd name="connsiteY53" fmla="*/ 523155 h 621777"/>
                <a:gd name="connsiteX54" fmla="*/ 3203894 w 3613872"/>
                <a:gd name="connsiteY54" fmla="*/ 472144 h 621777"/>
                <a:gd name="connsiteX55" fmla="*/ 3203894 w 3613872"/>
                <a:gd name="connsiteY55" fmla="*/ 578735 h 621777"/>
                <a:gd name="connsiteX56" fmla="*/ 3278581 w 3613872"/>
                <a:gd name="connsiteY56" fmla="*/ 601576 h 621777"/>
                <a:gd name="connsiteX57" fmla="*/ 3382558 w 3613872"/>
                <a:gd name="connsiteY57" fmla="*/ 614011 h 621777"/>
                <a:gd name="connsiteX58" fmla="*/ 3555898 w 3613872"/>
                <a:gd name="connsiteY58" fmla="*/ 566046 h 621777"/>
                <a:gd name="connsiteX59" fmla="*/ 3607126 w 3613872"/>
                <a:gd name="connsiteY59" fmla="*/ 448034 h 621777"/>
                <a:gd name="connsiteX60" fmla="*/ 3560462 w 3613872"/>
                <a:gd name="connsiteY60" fmla="*/ 336115 h 621777"/>
                <a:gd name="connsiteX61" fmla="*/ 3414766 w 3613872"/>
                <a:gd name="connsiteY61" fmla="*/ 264674 h 621777"/>
                <a:gd name="connsiteX62" fmla="*/ 3344264 w 3613872"/>
                <a:gd name="connsiteY62" fmla="*/ 239041 h 621777"/>
                <a:gd name="connsiteX63" fmla="*/ 3306224 w 3613872"/>
                <a:gd name="connsiteY63" fmla="*/ 212266 h 621777"/>
                <a:gd name="connsiteX64" fmla="*/ 2995050 w 3613872"/>
                <a:gd name="connsiteY64" fmla="*/ 602337 h 621777"/>
                <a:gd name="connsiteX65" fmla="*/ 2716211 w 3613872"/>
                <a:gd name="connsiteY65" fmla="*/ 183715 h 621777"/>
                <a:gd name="connsiteX66" fmla="*/ 2716211 w 3613872"/>
                <a:gd name="connsiteY66" fmla="*/ 602464 h 621777"/>
                <a:gd name="connsiteX67" fmla="*/ 2620475 w 3613872"/>
                <a:gd name="connsiteY67" fmla="*/ 602464 h 621777"/>
                <a:gd name="connsiteX68" fmla="*/ 2620475 w 3613872"/>
                <a:gd name="connsiteY68" fmla="*/ 24337 h 621777"/>
                <a:gd name="connsiteX69" fmla="*/ 2717859 w 3613872"/>
                <a:gd name="connsiteY69" fmla="*/ 24337 h 621777"/>
                <a:gd name="connsiteX70" fmla="*/ 2977805 w 3613872"/>
                <a:gd name="connsiteY70" fmla="*/ 419103 h 621777"/>
                <a:gd name="connsiteX71" fmla="*/ 2977805 w 3613872"/>
                <a:gd name="connsiteY71" fmla="*/ 24337 h 621777"/>
                <a:gd name="connsiteX72" fmla="*/ 3074428 w 3613872"/>
                <a:gd name="connsiteY72" fmla="*/ 24337 h 621777"/>
                <a:gd name="connsiteX73" fmla="*/ 3074428 w 3613872"/>
                <a:gd name="connsiteY73" fmla="*/ 602464 h 621777"/>
                <a:gd name="connsiteX74" fmla="*/ 2995050 w 3613872"/>
                <a:gd name="connsiteY74" fmla="*/ 602337 h 621777"/>
                <a:gd name="connsiteX75" fmla="*/ 369984 w 3613872"/>
                <a:gd name="connsiteY75" fmla="*/ 419103 h 621777"/>
                <a:gd name="connsiteX76" fmla="*/ 110039 w 3613872"/>
                <a:gd name="connsiteY76" fmla="*/ 24337 h 621777"/>
                <a:gd name="connsiteX77" fmla="*/ 12654 w 3613872"/>
                <a:gd name="connsiteY77" fmla="*/ 24337 h 621777"/>
                <a:gd name="connsiteX78" fmla="*/ 12654 w 3613872"/>
                <a:gd name="connsiteY78" fmla="*/ 602464 h 621777"/>
                <a:gd name="connsiteX79" fmla="*/ 108390 w 3613872"/>
                <a:gd name="connsiteY79" fmla="*/ 602464 h 621777"/>
                <a:gd name="connsiteX80" fmla="*/ 108390 w 3613872"/>
                <a:gd name="connsiteY80" fmla="*/ 183715 h 621777"/>
                <a:gd name="connsiteX81" fmla="*/ 387356 w 3613872"/>
                <a:gd name="connsiteY81" fmla="*/ 602337 h 621777"/>
                <a:gd name="connsiteX82" fmla="*/ 466607 w 3613872"/>
                <a:gd name="connsiteY82" fmla="*/ 602464 h 621777"/>
                <a:gd name="connsiteX83" fmla="*/ 466607 w 3613872"/>
                <a:gd name="connsiteY83" fmla="*/ 24464 h 621777"/>
                <a:gd name="connsiteX84" fmla="*/ 370110 w 3613872"/>
                <a:gd name="connsiteY84" fmla="*/ 145774 h 621777"/>
                <a:gd name="connsiteX85" fmla="*/ 369984 w 3613872"/>
                <a:gd name="connsiteY85" fmla="*/ 144505 h 621777"/>
                <a:gd name="connsiteX86" fmla="*/ 369984 w 3613872"/>
                <a:gd name="connsiteY86" fmla="*/ 419103 h 621777"/>
                <a:gd name="connsiteX87" fmla="*/ 2093991 w 3613872"/>
                <a:gd name="connsiteY87" fmla="*/ 49970 h 621777"/>
                <a:gd name="connsiteX88" fmla="*/ 2240828 w 3613872"/>
                <a:gd name="connsiteY88" fmla="*/ 12790 h 621777"/>
                <a:gd name="connsiteX89" fmla="*/ 2387792 w 3613872"/>
                <a:gd name="connsiteY89" fmla="*/ 49970 h 621777"/>
                <a:gd name="connsiteX90" fmla="*/ 2488854 w 3613872"/>
                <a:gd name="connsiteY90" fmla="*/ 155164 h 621777"/>
                <a:gd name="connsiteX91" fmla="*/ 2525627 w 3613872"/>
                <a:gd name="connsiteY91" fmla="*/ 313401 h 621777"/>
                <a:gd name="connsiteX92" fmla="*/ 2488854 w 3613872"/>
                <a:gd name="connsiteY92" fmla="*/ 471510 h 621777"/>
                <a:gd name="connsiteX93" fmla="*/ 2387792 w 3613872"/>
                <a:gd name="connsiteY93" fmla="*/ 576832 h 621777"/>
                <a:gd name="connsiteX94" fmla="*/ 2240828 w 3613872"/>
                <a:gd name="connsiteY94" fmla="*/ 614011 h 621777"/>
                <a:gd name="connsiteX95" fmla="*/ 2240702 w 3613872"/>
                <a:gd name="connsiteY95" fmla="*/ 614011 h 621777"/>
                <a:gd name="connsiteX96" fmla="*/ 2240702 w 3613872"/>
                <a:gd name="connsiteY96" fmla="*/ 521506 h 621777"/>
                <a:gd name="connsiteX97" fmla="*/ 2240828 w 3613872"/>
                <a:gd name="connsiteY97" fmla="*/ 521506 h 621777"/>
                <a:gd name="connsiteX98" fmla="*/ 2377015 w 3613872"/>
                <a:gd name="connsiteY98" fmla="*/ 463642 h 621777"/>
                <a:gd name="connsiteX99" fmla="*/ 2424946 w 3613872"/>
                <a:gd name="connsiteY99" fmla="*/ 313401 h 621777"/>
                <a:gd name="connsiteX100" fmla="*/ 2377015 w 3613872"/>
                <a:gd name="connsiteY100" fmla="*/ 163032 h 621777"/>
                <a:gd name="connsiteX101" fmla="*/ 2240828 w 3613872"/>
                <a:gd name="connsiteY101" fmla="*/ 105295 h 621777"/>
                <a:gd name="connsiteX102" fmla="*/ 2105150 w 3613872"/>
                <a:gd name="connsiteY102" fmla="*/ 163032 h 621777"/>
                <a:gd name="connsiteX103" fmla="*/ 2057599 w 3613872"/>
                <a:gd name="connsiteY103" fmla="*/ 313401 h 621777"/>
                <a:gd name="connsiteX104" fmla="*/ 2105150 w 3613872"/>
                <a:gd name="connsiteY104" fmla="*/ 463642 h 621777"/>
                <a:gd name="connsiteX105" fmla="*/ 2240194 w 3613872"/>
                <a:gd name="connsiteY105" fmla="*/ 521506 h 621777"/>
                <a:gd name="connsiteX106" fmla="*/ 2173116 w 3613872"/>
                <a:gd name="connsiteY106" fmla="*/ 606905 h 621777"/>
                <a:gd name="connsiteX107" fmla="*/ 2093991 w 3613872"/>
                <a:gd name="connsiteY107" fmla="*/ 576832 h 621777"/>
                <a:gd name="connsiteX108" fmla="*/ 1992929 w 3613872"/>
                <a:gd name="connsiteY108" fmla="*/ 471510 h 621777"/>
                <a:gd name="connsiteX109" fmla="*/ 1956157 w 3613872"/>
                <a:gd name="connsiteY109" fmla="*/ 313401 h 621777"/>
                <a:gd name="connsiteX110" fmla="*/ 1992929 w 3613872"/>
                <a:gd name="connsiteY110" fmla="*/ 155164 h 621777"/>
                <a:gd name="connsiteX111" fmla="*/ 2093991 w 3613872"/>
                <a:gd name="connsiteY111" fmla="*/ 49970 h 621777"/>
                <a:gd name="connsiteX112" fmla="*/ 1064862 w 3613872"/>
                <a:gd name="connsiteY112" fmla="*/ 602464 h 621777"/>
                <a:gd name="connsiteX113" fmla="*/ 1408243 w 3613872"/>
                <a:gd name="connsiteY113" fmla="*/ 602464 h 621777"/>
                <a:gd name="connsiteX114" fmla="*/ 1408243 w 3613872"/>
                <a:gd name="connsiteY114" fmla="*/ 516557 h 621777"/>
                <a:gd name="connsiteX115" fmla="*/ 1228183 w 3613872"/>
                <a:gd name="connsiteY115" fmla="*/ 516557 h 621777"/>
                <a:gd name="connsiteX116" fmla="*/ 1160597 w 3613872"/>
                <a:gd name="connsiteY116" fmla="*/ 602337 h 621777"/>
                <a:gd name="connsiteX117" fmla="*/ 1160597 w 3613872"/>
                <a:gd name="connsiteY117" fmla="*/ 516557 h 621777"/>
                <a:gd name="connsiteX118" fmla="*/ 1160597 w 3613872"/>
                <a:gd name="connsiteY118" fmla="*/ 516557 h 621777"/>
                <a:gd name="connsiteX119" fmla="*/ 1160597 w 3613872"/>
                <a:gd name="connsiteY119" fmla="*/ 24337 h 621777"/>
                <a:gd name="connsiteX120" fmla="*/ 1064862 w 3613872"/>
                <a:gd name="connsiteY120" fmla="*/ 24337 h 621777"/>
                <a:gd name="connsiteX121" fmla="*/ 1064862 w 3613872"/>
                <a:gd name="connsiteY121" fmla="*/ 602464 h 621777"/>
                <a:gd name="connsiteX122" fmla="*/ 583773 w 3613872"/>
                <a:gd name="connsiteY122" fmla="*/ 24337 h 621777"/>
                <a:gd name="connsiteX123" fmla="*/ 946935 w 3613872"/>
                <a:gd name="connsiteY123" fmla="*/ 24337 h 621777"/>
                <a:gd name="connsiteX124" fmla="*/ 946935 w 3613872"/>
                <a:gd name="connsiteY124" fmla="*/ 115193 h 621777"/>
                <a:gd name="connsiteX125" fmla="*/ 681157 w 3613872"/>
                <a:gd name="connsiteY125" fmla="*/ 115193 h 621777"/>
                <a:gd name="connsiteX126" fmla="*/ 681157 w 3613872"/>
                <a:gd name="connsiteY126" fmla="*/ 511608 h 621777"/>
                <a:gd name="connsiteX127" fmla="*/ 955177 w 3613872"/>
                <a:gd name="connsiteY127" fmla="*/ 511608 h 621777"/>
                <a:gd name="connsiteX128" fmla="*/ 955177 w 3613872"/>
                <a:gd name="connsiteY128" fmla="*/ 602464 h 621777"/>
                <a:gd name="connsiteX129" fmla="*/ 583773 w 3613872"/>
                <a:gd name="connsiteY129" fmla="*/ 602464 h 621777"/>
                <a:gd name="connsiteX130" fmla="*/ 583773 w 3613872"/>
                <a:gd name="connsiteY130" fmla="*/ 24337 h 6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613872" h="621777">
                  <a:moveTo>
                    <a:pt x="1853193" y="46544"/>
                  </a:moveTo>
                  <a:cubicBezTo>
                    <a:pt x="1830749" y="37407"/>
                    <a:pt x="1805769" y="29540"/>
                    <a:pt x="1777872" y="23322"/>
                  </a:cubicBezTo>
                  <a:cubicBezTo>
                    <a:pt x="1746045" y="16216"/>
                    <a:pt x="1713583" y="12663"/>
                    <a:pt x="1680488" y="12663"/>
                  </a:cubicBezTo>
                  <a:cubicBezTo>
                    <a:pt x="1613410" y="12663"/>
                    <a:pt x="1561801" y="27510"/>
                    <a:pt x="1525789" y="57203"/>
                  </a:cubicBezTo>
                  <a:cubicBezTo>
                    <a:pt x="1489777" y="86896"/>
                    <a:pt x="1471771" y="126106"/>
                    <a:pt x="1471771" y="174452"/>
                  </a:cubicBezTo>
                  <a:cubicBezTo>
                    <a:pt x="1471771" y="206430"/>
                    <a:pt x="1478745" y="233077"/>
                    <a:pt x="1492820" y="254268"/>
                  </a:cubicBezTo>
                  <a:cubicBezTo>
                    <a:pt x="1506769" y="275460"/>
                    <a:pt x="1525662" y="292844"/>
                    <a:pt x="1549247" y="306295"/>
                  </a:cubicBezTo>
                  <a:cubicBezTo>
                    <a:pt x="1572959" y="319745"/>
                    <a:pt x="1602631" y="332308"/>
                    <a:pt x="1638390" y="343855"/>
                  </a:cubicBezTo>
                  <a:cubicBezTo>
                    <a:pt x="1675289" y="356037"/>
                    <a:pt x="1703059" y="366315"/>
                    <a:pt x="1721826" y="374817"/>
                  </a:cubicBezTo>
                  <a:cubicBezTo>
                    <a:pt x="1740466" y="383319"/>
                    <a:pt x="1754667" y="393470"/>
                    <a:pt x="1764304" y="405018"/>
                  </a:cubicBezTo>
                  <a:cubicBezTo>
                    <a:pt x="1773941" y="416565"/>
                    <a:pt x="1778760" y="431665"/>
                    <a:pt x="1778760" y="450445"/>
                  </a:cubicBezTo>
                  <a:cubicBezTo>
                    <a:pt x="1778760" y="474682"/>
                    <a:pt x="1769630" y="492828"/>
                    <a:pt x="1751497" y="504883"/>
                  </a:cubicBezTo>
                  <a:cubicBezTo>
                    <a:pt x="1733365" y="517064"/>
                    <a:pt x="1708004" y="523155"/>
                    <a:pt x="1675543" y="523155"/>
                  </a:cubicBezTo>
                  <a:cubicBezTo>
                    <a:pt x="1617847" y="523155"/>
                    <a:pt x="1553305" y="506152"/>
                    <a:pt x="1481915" y="472017"/>
                  </a:cubicBezTo>
                  <a:lnTo>
                    <a:pt x="1481915" y="578735"/>
                  </a:lnTo>
                  <a:cubicBezTo>
                    <a:pt x="1501823" y="587110"/>
                    <a:pt x="1526550" y="594724"/>
                    <a:pt x="1556729" y="601576"/>
                  </a:cubicBezTo>
                  <a:cubicBezTo>
                    <a:pt x="1592994" y="609824"/>
                    <a:pt x="1627738" y="614011"/>
                    <a:pt x="1660707" y="614011"/>
                  </a:cubicBezTo>
                  <a:cubicBezTo>
                    <a:pt x="1742114" y="614011"/>
                    <a:pt x="1799936" y="598023"/>
                    <a:pt x="1834046" y="566046"/>
                  </a:cubicBezTo>
                  <a:cubicBezTo>
                    <a:pt x="1868156" y="534195"/>
                    <a:pt x="1885147" y="494731"/>
                    <a:pt x="1885147" y="447908"/>
                  </a:cubicBezTo>
                  <a:cubicBezTo>
                    <a:pt x="1885147" y="400576"/>
                    <a:pt x="1869677" y="363270"/>
                    <a:pt x="1838611" y="335988"/>
                  </a:cubicBezTo>
                  <a:cubicBezTo>
                    <a:pt x="1807417" y="308706"/>
                    <a:pt x="1758979" y="284977"/>
                    <a:pt x="1692915" y="264547"/>
                  </a:cubicBezTo>
                  <a:cubicBezTo>
                    <a:pt x="1662102" y="254649"/>
                    <a:pt x="1638516" y="246147"/>
                    <a:pt x="1622285" y="238914"/>
                  </a:cubicBezTo>
                  <a:cubicBezTo>
                    <a:pt x="1606055" y="231808"/>
                    <a:pt x="1593501" y="222798"/>
                    <a:pt x="1584372" y="212139"/>
                  </a:cubicBezTo>
                  <a:cubicBezTo>
                    <a:pt x="1575242" y="201354"/>
                    <a:pt x="1570804" y="187776"/>
                    <a:pt x="1570804" y="171153"/>
                  </a:cubicBezTo>
                  <a:cubicBezTo>
                    <a:pt x="1570804" y="148058"/>
                    <a:pt x="1579807" y="130928"/>
                    <a:pt x="1597940" y="119634"/>
                  </a:cubicBezTo>
                  <a:cubicBezTo>
                    <a:pt x="1616199" y="108341"/>
                    <a:pt x="1641686" y="102631"/>
                    <a:pt x="1674782" y="102631"/>
                  </a:cubicBezTo>
                  <a:cubicBezTo>
                    <a:pt x="1703946" y="102631"/>
                    <a:pt x="1732604" y="106564"/>
                    <a:pt x="1761007" y="114178"/>
                  </a:cubicBezTo>
                  <a:cubicBezTo>
                    <a:pt x="1770771" y="116843"/>
                    <a:pt x="1781042" y="120269"/>
                    <a:pt x="1791440" y="123949"/>
                  </a:cubicBezTo>
                  <a:lnTo>
                    <a:pt x="1853193" y="46544"/>
                  </a:lnTo>
                  <a:moveTo>
                    <a:pt x="890001" y="255537"/>
                  </a:moveTo>
                  <a:lnTo>
                    <a:pt x="890001" y="346393"/>
                  </a:lnTo>
                  <a:lnTo>
                    <a:pt x="681664" y="346393"/>
                  </a:lnTo>
                  <a:lnTo>
                    <a:pt x="754195" y="255537"/>
                  </a:lnTo>
                  <a:lnTo>
                    <a:pt x="890001" y="255537"/>
                  </a:lnTo>
                  <a:moveTo>
                    <a:pt x="3306224" y="212266"/>
                  </a:moveTo>
                  <a:cubicBezTo>
                    <a:pt x="3297220" y="201480"/>
                    <a:pt x="3292656" y="187903"/>
                    <a:pt x="3292656" y="171280"/>
                  </a:cubicBezTo>
                  <a:cubicBezTo>
                    <a:pt x="3292656" y="148185"/>
                    <a:pt x="3301785" y="131055"/>
                    <a:pt x="3319918" y="119761"/>
                  </a:cubicBezTo>
                  <a:cubicBezTo>
                    <a:pt x="3338051" y="108468"/>
                    <a:pt x="3363665" y="102757"/>
                    <a:pt x="3396634" y="102757"/>
                  </a:cubicBezTo>
                  <a:cubicBezTo>
                    <a:pt x="3425798" y="102757"/>
                    <a:pt x="3454583" y="106691"/>
                    <a:pt x="3482859" y="114305"/>
                  </a:cubicBezTo>
                  <a:cubicBezTo>
                    <a:pt x="3511263" y="122045"/>
                    <a:pt x="3541949" y="133846"/>
                    <a:pt x="3574918" y="149835"/>
                  </a:cubicBezTo>
                  <a:lnTo>
                    <a:pt x="3575045" y="148312"/>
                  </a:lnTo>
                  <a:lnTo>
                    <a:pt x="3575045" y="46797"/>
                  </a:lnTo>
                  <a:cubicBezTo>
                    <a:pt x="3552601" y="37534"/>
                    <a:pt x="3527620" y="29794"/>
                    <a:pt x="3499851" y="23449"/>
                  </a:cubicBezTo>
                  <a:cubicBezTo>
                    <a:pt x="3467897" y="16343"/>
                    <a:pt x="3435435" y="12790"/>
                    <a:pt x="3402466" y="12790"/>
                  </a:cubicBezTo>
                  <a:cubicBezTo>
                    <a:pt x="3335261" y="12790"/>
                    <a:pt x="3283779" y="27637"/>
                    <a:pt x="3247641" y="57330"/>
                  </a:cubicBezTo>
                  <a:cubicBezTo>
                    <a:pt x="3211629" y="87150"/>
                    <a:pt x="3193623" y="126233"/>
                    <a:pt x="3193623" y="174579"/>
                  </a:cubicBezTo>
                  <a:cubicBezTo>
                    <a:pt x="3193623" y="206556"/>
                    <a:pt x="3200597" y="233077"/>
                    <a:pt x="3214672" y="254268"/>
                  </a:cubicBezTo>
                  <a:cubicBezTo>
                    <a:pt x="3228747" y="275586"/>
                    <a:pt x="3247514" y="292844"/>
                    <a:pt x="3271226" y="306295"/>
                  </a:cubicBezTo>
                  <a:cubicBezTo>
                    <a:pt x="3294811" y="319872"/>
                    <a:pt x="3324610" y="332308"/>
                    <a:pt x="3360368" y="343982"/>
                  </a:cubicBezTo>
                  <a:cubicBezTo>
                    <a:pt x="3397141" y="356037"/>
                    <a:pt x="3425037" y="366315"/>
                    <a:pt x="3443677" y="374944"/>
                  </a:cubicBezTo>
                  <a:cubicBezTo>
                    <a:pt x="3462444" y="383446"/>
                    <a:pt x="3476519" y="393470"/>
                    <a:pt x="3486156" y="405018"/>
                  </a:cubicBezTo>
                  <a:cubicBezTo>
                    <a:pt x="3495794" y="416565"/>
                    <a:pt x="3500612" y="431792"/>
                    <a:pt x="3500612" y="450445"/>
                  </a:cubicBezTo>
                  <a:cubicBezTo>
                    <a:pt x="3500612" y="474682"/>
                    <a:pt x="3491609" y="492828"/>
                    <a:pt x="3473349" y="505010"/>
                  </a:cubicBezTo>
                  <a:cubicBezTo>
                    <a:pt x="3455217" y="517064"/>
                    <a:pt x="3429983" y="523155"/>
                    <a:pt x="3397522" y="523155"/>
                  </a:cubicBezTo>
                  <a:cubicBezTo>
                    <a:pt x="3339826" y="523155"/>
                    <a:pt x="3275284" y="506152"/>
                    <a:pt x="3203894" y="472144"/>
                  </a:cubicBezTo>
                  <a:lnTo>
                    <a:pt x="3203894" y="578735"/>
                  </a:lnTo>
                  <a:cubicBezTo>
                    <a:pt x="3223802" y="587110"/>
                    <a:pt x="3248529" y="594724"/>
                    <a:pt x="3278581" y="601576"/>
                  </a:cubicBezTo>
                  <a:cubicBezTo>
                    <a:pt x="3314973" y="609824"/>
                    <a:pt x="3349590" y="614011"/>
                    <a:pt x="3382558" y="614011"/>
                  </a:cubicBezTo>
                  <a:cubicBezTo>
                    <a:pt x="3464093" y="614011"/>
                    <a:pt x="3521788" y="598023"/>
                    <a:pt x="3555898" y="566046"/>
                  </a:cubicBezTo>
                  <a:cubicBezTo>
                    <a:pt x="3590008" y="534195"/>
                    <a:pt x="3607126" y="494731"/>
                    <a:pt x="3607126" y="448034"/>
                  </a:cubicBezTo>
                  <a:cubicBezTo>
                    <a:pt x="3607126" y="400703"/>
                    <a:pt x="3591529" y="363397"/>
                    <a:pt x="3560462" y="336115"/>
                  </a:cubicBezTo>
                  <a:cubicBezTo>
                    <a:pt x="3529396" y="308833"/>
                    <a:pt x="3480830" y="284977"/>
                    <a:pt x="3414766" y="264674"/>
                  </a:cubicBezTo>
                  <a:cubicBezTo>
                    <a:pt x="3383954" y="254776"/>
                    <a:pt x="3360495" y="246147"/>
                    <a:pt x="3344264" y="239041"/>
                  </a:cubicBezTo>
                  <a:cubicBezTo>
                    <a:pt x="3328033" y="231935"/>
                    <a:pt x="3315353" y="222925"/>
                    <a:pt x="3306224" y="212266"/>
                  </a:cubicBezTo>
                  <a:moveTo>
                    <a:pt x="2995050" y="602337"/>
                  </a:moveTo>
                  <a:lnTo>
                    <a:pt x="2716211" y="183715"/>
                  </a:lnTo>
                  <a:lnTo>
                    <a:pt x="2716211" y="602464"/>
                  </a:lnTo>
                  <a:lnTo>
                    <a:pt x="2620475" y="602464"/>
                  </a:lnTo>
                  <a:lnTo>
                    <a:pt x="2620475" y="24337"/>
                  </a:lnTo>
                  <a:lnTo>
                    <a:pt x="2717859" y="24337"/>
                  </a:lnTo>
                  <a:lnTo>
                    <a:pt x="2977805" y="419103"/>
                  </a:lnTo>
                  <a:lnTo>
                    <a:pt x="2977805" y="24337"/>
                  </a:lnTo>
                  <a:lnTo>
                    <a:pt x="3074428" y="24337"/>
                  </a:lnTo>
                  <a:lnTo>
                    <a:pt x="3074428" y="602464"/>
                  </a:lnTo>
                  <a:lnTo>
                    <a:pt x="2995050" y="602337"/>
                  </a:lnTo>
                  <a:moveTo>
                    <a:pt x="369984" y="419103"/>
                  </a:moveTo>
                  <a:lnTo>
                    <a:pt x="110039" y="24337"/>
                  </a:lnTo>
                  <a:lnTo>
                    <a:pt x="12654" y="24337"/>
                  </a:lnTo>
                  <a:lnTo>
                    <a:pt x="12654" y="602464"/>
                  </a:lnTo>
                  <a:lnTo>
                    <a:pt x="108390" y="602464"/>
                  </a:lnTo>
                  <a:lnTo>
                    <a:pt x="108390" y="183715"/>
                  </a:lnTo>
                  <a:lnTo>
                    <a:pt x="387356" y="602337"/>
                  </a:lnTo>
                  <a:lnTo>
                    <a:pt x="466607" y="602464"/>
                  </a:lnTo>
                  <a:lnTo>
                    <a:pt x="466607" y="24464"/>
                  </a:lnTo>
                  <a:lnTo>
                    <a:pt x="370110" y="145774"/>
                  </a:lnTo>
                  <a:lnTo>
                    <a:pt x="369984" y="144505"/>
                  </a:lnTo>
                  <a:lnTo>
                    <a:pt x="369984" y="419103"/>
                  </a:lnTo>
                  <a:moveTo>
                    <a:pt x="2093991" y="49970"/>
                  </a:moveTo>
                  <a:cubicBezTo>
                    <a:pt x="2136850" y="25099"/>
                    <a:pt x="2185923" y="12790"/>
                    <a:pt x="2240828" y="12790"/>
                  </a:cubicBezTo>
                  <a:cubicBezTo>
                    <a:pt x="2295861" y="12790"/>
                    <a:pt x="2344807" y="25099"/>
                    <a:pt x="2387792" y="49970"/>
                  </a:cubicBezTo>
                  <a:cubicBezTo>
                    <a:pt x="2430652" y="74714"/>
                    <a:pt x="2464381" y="109863"/>
                    <a:pt x="2488854" y="155164"/>
                  </a:cubicBezTo>
                  <a:cubicBezTo>
                    <a:pt x="2513327" y="200592"/>
                    <a:pt x="2525627" y="253380"/>
                    <a:pt x="2525627" y="313401"/>
                  </a:cubicBezTo>
                  <a:cubicBezTo>
                    <a:pt x="2525627" y="373421"/>
                    <a:pt x="2513327" y="426082"/>
                    <a:pt x="2488854" y="471510"/>
                  </a:cubicBezTo>
                  <a:cubicBezTo>
                    <a:pt x="2464381" y="516938"/>
                    <a:pt x="2430652" y="552087"/>
                    <a:pt x="2387792" y="576832"/>
                  </a:cubicBezTo>
                  <a:cubicBezTo>
                    <a:pt x="2344807" y="601576"/>
                    <a:pt x="2295861" y="614011"/>
                    <a:pt x="2240828" y="614011"/>
                  </a:cubicBezTo>
                  <a:cubicBezTo>
                    <a:pt x="2240828" y="614011"/>
                    <a:pt x="2240828" y="614011"/>
                    <a:pt x="2240702" y="614011"/>
                  </a:cubicBezTo>
                  <a:lnTo>
                    <a:pt x="2240702" y="521506"/>
                  </a:lnTo>
                  <a:cubicBezTo>
                    <a:pt x="2240828" y="521506"/>
                    <a:pt x="2240828" y="521506"/>
                    <a:pt x="2240828" y="521506"/>
                  </a:cubicBezTo>
                  <a:cubicBezTo>
                    <a:pt x="2299791" y="521506"/>
                    <a:pt x="2345187" y="502218"/>
                    <a:pt x="2377015" y="463642"/>
                  </a:cubicBezTo>
                  <a:cubicBezTo>
                    <a:pt x="2408969" y="425194"/>
                    <a:pt x="2424946" y="375071"/>
                    <a:pt x="2424946" y="313401"/>
                  </a:cubicBezTo>
                  <a:cubicBezTo>
                    <a:pt x="2424946" y="251731"/>
                    <a:pt x="2408969" y="201607"/>
                    <a:pt x="2377015" y="163032"/>
                  </a:cubicBezTo>
                  <a:cubicBezTo>
                    <a:pt x="2345187" y="124583"/>
                    <a:pt x="2299791" y="105295"/>
                    <a:pt x="2240828" y="105295"/>
                  </a:cubicBezTo>
                  <a:cubicBezTo>
                    <a:pt x="2181992" y="105295"/>
                    <a:pt x="2136724" y="124583"/>
                    <a:pt x="2105150" y="163032"/>
                  </a:cubicBezTo>
                  <a:cubicBezTo>
                    <a:pt x="2073449" y="201607"/>
                    <a:pt x="2057599" y="251731"/>
                    <a:pt x="2057599" y="313401"/>
                  </a:cubicBezTo>
                  <a:cubicBezTo>
                    <a:pt x="2057599" y="375071"/>
                    <a:pt x="2073449" y="425194"/>
                    <a:pt x="2105150" y="463642"/>
                  </a:cubicBezTo>
                  <a:cubicBezTo>
                    <a:pt x="2136597" y="502091"/>
                    <a:pt x="2181738" y="521379"/>
                    <a:pt x="2240194" y="521506"/>
                  </a:cubicBezTo>
                  <a:lnTo>
                    <a:pt x="2173116" y="606905"/>
                  </a:lnTo>
                  <a:cubicBezTo>
                    <a:pt x="2144839" y="600814"/>
                    <a:pt x="2118337" y="590917"/>
                    <a:pt x="2093991" y="576832"/>
                  </a:cubicBezTo>
                  <a:cubicBezTo>
                    <a:pt x="2051005" y="552087"/>
                    <a:pt x="2017402" y="516938"/>
                    <a:pt x="1992929" y="471510"/>
                  </a:cubicBezTo>
                  <a:cubicBezTo>
                    <a:pt x="1968457" y="426082"/>
                    <a:pt x="1956157" y="373421"/>
                    <a:pt x="1956157" y="313401"/>
                  </a:cubicBezTo>
                  <a:cubicBezTo>
                    <a:pt x="1956157" y="253380"/>
                    <a:pt x="1968457" y="200592"/>
                    <a:pt x="1992929" y="155164"/>
                  </a:cubicBezTo>
                  <a:cubicBezTo>
                    <a:pt x="2017402" y="109863"/>
                    <a:pt x="2051005" y="74714"/>
                    <a:pt x="2093991" y="49970"/>
                  </a:cubicBezTo>
                  <a:moveTo>
                    <a:pt x="1064862" y="602464"/>
                  </a:moveTo>
                  <a:lnTo>
                    <a:pt x="1408243" y="602464"/>
                  </a:lnTo>
                  <a:lnTo>
                    <a:pt x="1408243" y="516557"/>
                  </a:lnTo>
                  <a:lnTo>
                    <a:pt x="1228183" y="516557"/>
                  </a:lnTo>
                  <a:lnTo>
                    <a:pt x="1160597" y="602337"/>
                  </a:lnTo>
                  <a:lnTo>
                    <a:pt x="1160597" y="516557"/>
                  </a:lnTo>
                  <a:lnTo>
                    <a:pt x="1160597" y="516557"/>
                  </a:lnTo>
                  <a:lnTo>
                    <a:pt x="1160597" y="24337"/>
                  </a:lnTo>
                  <a:lnTo>
                    <a:pt x="1064862" y="24337"/>
                  </a:lnTo>
                  <a:lnTo>
                    <a:pt x="1064862" y="602464"/>
                  </a:lnTo>
                  <a:moveTo>
                    <a:pt x="583773" y="24337"/>
                  </a:moveTo>
                  <a:lnTo>
                    <a:pt x="946935" y="24337"/>
                  </a:lnTo>
                  <a:lnTo>
                    <a:pt x="946935" y="115193"/>
                  </a:lnTo>
                  <a:lnTo>
                    <a:pt x="681157" y="115193"/>
                  </a:lnTo>
                  <a:lnTo>
                    <a:pt x="681157" y="511608"/>
                  </a:lnTo>
                  <a:lnTo>
                    <a:pt x="955177" y="511608"/>
                  </a:lnTo>
                  <a:lnTo>
                    <a:pt x="955177" y="602464"/>
                  </a:lnTo>
                  <a:lnTo>
                    <a:pt x="583773" y="602464"/>
                  </a:lnTo>
                  <a:lnTo>
                    <a:pt x="583773" y="24337"/>
                  </a:lnTo>
                </a:path>
              </a:pathLst>
            </a:custGeom>
            <a:solidFill>
              <a:schemeClr val="bg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EC0354-E843-4104-BA3A-A68E96AB5F3A}"/>
                </a:ext>
              </a:extLst>
            </p:cNvPr>
            <p:cNvSpPr/>
            <p:nvPr/>
          </p:nvSpPr>
          <p:spPr>
            <a:xfrm>
              <a:off x="5902700" y="2979454"/>
              <a:ext cx="3588512" cy="177651"/>
            </a:xfrm>
            <a:custGeom>
              <a:avLst/>
              <a:gdLst>
                <a:gd name="connsiteX0" fmla="*/ 73646 w 3588512"/>
                <a:gd name="connsiteY0" fmla="*/ 94129 h 177650"/>
                <a:gd name="connsiteX1" fmla="*/ 92032 w 3588512"/>
                <a:gd name="connsiteY1" fmla="*/ 84231 h 177650"/>
                <a:gd name="connsiteX2" fmla="*/ 99514 w 3588512"/>
                <a:gd name="connsiteY2" fmla="*/ 64562 h 177650"/>
                <a:gd name="connsiteX3" fmla="*/ 85565 w 3588512"/>
                <a:gd name="connsiteY3" fmla="*/ 38930 h 177650"/>
                <a:gd name="connsiteX4" fmla="*/ 45369 w 3588512"/>
                <a:gd name="connsiteY4" fmla="*/ 30555 h 177650"/>
                <a:gd name="connsiteX5" fmla="*/ 12654 w 3588512"/>
                <a:gd name="connsiteY5" fmla="*/ 30555 h 177650"/>
                <a:gd name="connsiteX6" fmla="*/ 12654 w 3588512"/>
                <a:gd name="connsiteY6" fmla="*/ 165443 h 177650"/>
                <a:gd name="connsiteX7" fmla="*/ 50822 w 3588512"/>
                <a:gd name="connsiteY7" fmla="*/ 165443 h 177650"/>
                <a:gd name="connsiteX8" fmla="*/ 105473 w 3588512"/>
                <a:gd name="connsiteY8" fmla="*/ 126994 h 177650"/>
                <a:gd name="connsiteX9" fmla="*/ 96724 w 3588512"/>
                <a:gd name="connsiteY9" fmla="*/ 103899 h 177650"/>
                <a:gd name="connsiteX10" fmla="*/ 73646 w 3588512"/>
                <a:gd name="connsiteY10" fmla="*/ 94129 h 177650"/>
                <a:gd name="connsiteX11" fmla="*/ 47398 w 3588512"/>
                <a:gd name="connsiteY11" fmla="*/ 45148 h 177650"/>
                <a:gd name="connsiteX12" fmla="*/ 71871 w 3588512"/>
                <a:gd name="connsiteY12" fmla="*/ 49716 h 177650"/>
                <a:gd name="connsiteX13" fmla="*/ 79986 w 3588512"/>
                <a:gd name="connsiteY13" fmla="*/ 65958 h 177650"/>
                <a:gd name="connsiteX14" fmla="*/ 72378 w 3588512"/>
                <a:gd name="connsiteY14" fmla="*/ 82074 h 177650"/>
                <a:gd name="connsiteX15" fmla="*/ 52597 w 3588512"/>
                <a:gd name="connsiteY15" fmla="*/ 87657 h 177650"/>
                <a:gd name="connsiteX16" fmla="*/ 31674 w 3588512"/>
                <a:gd name="connsiteY16" fmla="*/ 87657 h 177650"/>
                <a:gd name="connsiteX17" fmla="*/ 31674 w 3588512"/>
                <a:gd name="connsiteY17" fmla="*/ 45148 h 177650"/>
                <a:gd name="connsiteX18" fmla="*/ 47398 w 3588512"/>
                <a:gd name="connsiteY18" fmla="*/ 45148 h 177650"/>
                <a:gd name="connsiteX19" fmla="*/ 50822 w 3588512"/>
                <a:gd name="connsiteY19" fmla="*/ 150596 h 177650"/>
                <a:gd name="connsiteX20" fmla="*/ 31674 w 3588512"/>
                <a:gd name="connsiteY20" fmla="*/ 150596 h 177650"/>
                <a:gd name="connsiteX21" fmla="*/ 31674 w 3588512"/>
                <a:gd name="connsiteY21" fmla="*/ 101996 h 177650"/>
                <a:gd name="connsiteX22" fmla="*/ 54372 w 3588512"/>
                <a:gd name="connsiteY22" fmla="*/ 101996 h 177650"/>
                <a:gd name="connsiteX23" fmla="*/ 76816 w 3588512"/>
                <a:gd name="connsiteY23" fmla="*/ 107833 h 177650"/>
                <a:gd name="connsiteX24" fmla="*/ 85439 w 3588512"/>
                <a:gd name="connsiteY24" fmla="*/ 126994 h 177650"/>
                <a:gd name="connsiteX25" fmla="*/ 76562 w 3588512"/>
                <a:gd name="connsiteY25" fmla="*/ 145647 h 177650"/>
                <a:gd name="connsiteX26" fmla="*/ 50822 w 3588512"/>
                <a:gd name="connsiteY26" fmla="*/ 150596 h 177650"/>
                <a:gd name="connsiteX27" fmla="*/ 204126 w 3588512"/>
                <a:gd name="connsiteY27" fmla="*/ 62278 h 177650"/>
                <a:gd name="connsiteX28" fmla="*/ 185739 w 3588512"/>
                <a:gd name="connsiteY28" fmla="*/ 62278 h 177650"/>
                <a:gd name="connsiteX29" fmla="*/ 185739 w 3588512"/>
                <a:gd name="connsiteY29" fmla="*/ 135876 h 177650"/>
                <a:gd name="connsiteX30" fmla="*/ 159238 w 3588512"/>
                <a:gd name="connsiteY30" fmla="*/ 153642 h 177650"/>
                <a:gd name="connsiteX31" fmla="*/ 146811 w 3588512"/>
                <a:gd name="connsiteY31" fmla="*/ 149327 h 177650"/>
                <a:gd name="connsiteX32" fmla="*/ 143007 w 3588512"/>
                <a:gd name="connsiteY32" fmla="*/ 134354 h 177650"/>
                <a:gd name="connsiteX33" fmla="*/ 143007 w 3588512"/>
                <a:gd name="connsiteY33" fmla="*/ 62278 h 177650"/>
                <a:gd name="connsiteX34" fmla="*/ 124494 w 3588512"/>
                <a:gd name="connsiteY34" fmla="*/ 62278 h 177650"/>
                <a:gd name="connsiteX35" fmla="*/ 124494 w 3588512"/>
                <a:gd name="connsiteY35" fmla="*/ 136257 h 177650"/>
                <a:gd name="connsiteX36" fmla="*/ 132356 w 3588512"/>
                <a:gd name="connsiteY36" fmla="*/ 159606 h 177650"/>
                <a:gd name="connsiteX37" fmla="*/ 154039 w 3588512"/>
                <a:gd name="connsiteY37" fmla="*/ 167727 h 177650"/>
                <a:gd name="connsiteX38" fmla="*/ 173059 w 3588512"/>
                <a:gd name="connsiteY38" fmla="*/ 163412 h 177650"/>
                <a:gd name="connsiteX39" fmla="*/ 186881 w 3588512"/>
                <a:gd name="connsiteY39" fmla="*/ 149327 h 177650"/>
                <a:gd name="connsiteX40" fmla="*/ 188275 w 3588512"/>
                <a:gd name="connsiteY40" fmla="*/ 165443 h 177650"/>
                <a:gd name="connsiteX41" fmla="*/ 204126 w 3588512"/>
                <a:gd name="connsiteY41" fmla="*/ 165443 h 177650"/>
                <a:gd name="connsiteX42" fmla="*/ 204126 w 3588512"/>
                <a:gd name="connsiteY42" fmla="*/ 62278 h 177650"/>
                <a:gd name="connsiteX43" fmla="*/ 262835 w 3588512"/>
                <a:gd name="connsiteY43" fmla="*/ 59867 h 177650"/>
                <a:gd name="connsiteX44" fmla="*/ 243308 w 3588512"/>
                <a:gd name="connsiteY44" fmla="*/ 63547 h 177650"/>
                <a:gd name="connsiteX45" fmla="*/ 229740 w 3588512"/>
                <a:gd name="connsiteY45" fmla="*/ 73699 h 177650"/>
                <a:gd name="connsiteX46" fmla="*/ 224795 w 3588512"/>
                <a:gd name="connsiteY46" fmla="*/ 88291 h 177650"/>
                <a:gd name="connsiteX47" fmla="*/ 232276 w 3588512"/>
                <a:gd name="connsiteY47" fmla="*/ 106691 h 177650"/>
                <a:gd name="connsiteX48" fmla="*/ 256622 w 3588512"/>
                <a:gd name="connsiteY48" fmla="*/ 118238 h 177650"/>
                <a:gd name="connsiteX49" fmla="*/ 272473 w 3588512"/>
                <a:gd name="connsiteY49" fmla="*/ 123441 h 177650"/>
                <a:gd name="connsiteX50" fmla="*/ 280080 w 3588512"/>
                <a:gd name="connsiteY50" fmla="*/ 129151 h 177650"/>
                <a:gd name="connsiteX51" fmla="*/ 282363 w 3588512"/>
                <a:gd name="connsiteY51" fmla="*/ 137653 h 177650"/>
                <a:gd name="connsiteX52" fmla="*/ 276150 w 3588512"/>
                <a:gd name="connsiteY52" fmla="*/ 149073 h 177650"/>
                <a:gd name="connsiteX53" fmla="*/ 259665 w 3588512"/>
                <a:gd name="connsiteY53" fmla="*/ 153261 h 177650"/>
                <a:gd name="connsiteX54" fmla="*/ 229994 w 3588512"/>
                <a:gd name="connsiteY54" fmla="*/ 143363 h 177650"/>
                <a:gd name="connsiteX55" fmla="*/ 220230 w 3588512"/>
                <a:gd name="connsiteY55" fmla="*/ 154276 h 177650"/>
                <a:gd name="connsiteX56" fmla="*/ 260046 w 3588512"/>
                <a:gd name="connsiteY56" fmla="*/ 167727 h 177650"/>
                <a:gd name="connsiteX57" fmla="*/ 289591 w 3588512"/>
                <a:gd name="connsiteY57" fmla="*/ 159732 h 177650"/>
                <a:gd name="connsiteX58" fmla="*/ 301764 w 3588512"/>
                <a:gd name="connsiteY58" fmla="*/ 136511 h 177650"/>
                <a:gd name="connsiteX59" fmla="*/ 293015 w 3588512"/>
                <a:gd name="connsiteY59" fmla="*/ 116081 h 177650"/>
                <a:gd name="connsiteX60" fmla="*/ 266639 w 3588512"/>
                <a:gd name="connsiteY60" fmla="*/ 104280 h 177650"/>
                <a:gd name="connsiteX61" fmla="*/ 248887 w 3588512"/>
                <a:gd name="connsiteY61" fmla="*/ 97428 h 177650"/>
                <a:gd name="connsiteX62" fmla="*/ 244069 w 3588512"/>
                <a:gd name="connsiteY62" fmla="*/ 87657 h 177650"/>
                <a:gd name="connsiteX63" fmla="*/ 249267 w 3588512"/>
                <a:gd name="connsiteY63" fmla="*/ 77759 h 177650"/>
                <a:gd name="connsiteX64" fmla="*/ 263469 w 3588512"/>
                <a:gd name="connsiteY64" fmla="*/ 74206 h 177650"/>
                <a:gd name="connsiteX65" fmla="*/ 277164 w 3588512"/>
                <a:gd name="connsiteY65" fmla="*/ 76364 h 177650"/>
                <a:gd name="connsiteX66" fmla="*/ 290986 w 3588512"/>
                <a:gd name="connsiteY66" fmla="*/ 82962 h 177650"/>
                <a:gd name="connsiteX67" fmla="*/ 298720 w 3588512"/>
                <a:gd name="connsiteY67" fmla="*/ 71668 h 177650"/>
                <a:gd name="connsiteX68" fmla="*/ 282363 w 3588512"/>
                <a:gd name="connsiteY68" fmla="*/ 62786 h 177650"/>
                <a:gd name="connsiteX69" fmla="*/ 262835 w 3588512"/>
                <a:gd name="connsiteY69" fmla="*/ 59867 h 177650"/>
                <a:gd name="connsiteX70" fmla="*/ 323827 w 3588512"/>
                <a:gd name="connsiteY70" fmla="*/ 165443 h 177650"/>
                <a:gd name="connsiteX71" fmla="*/ 342214 w 3588512"/>
                <a:gd name="connsiteY71" fmla="*/ 165443 h 177650"/>
                <a:gd name="connsiteX72" fmla="*/ 342214 w 3588512"/>
                <a:gd name="connsiteY72" fmla="*/ 62278 h 177650"/>
                <a:gd name="connsiteX73" fmla="*/ 323827 w 3588512"/>
                <a:gd name="connsiteY73" fmla="*/ 62278 h 177650"/>
                <a:gd name="connsiteX74" fmla="*/ 323827 w 3588512"/>
                <a:gd name="connsiteY74" fmla="*/ 165443 h 177650"/>
                <a:gd name="connsiteX75" fmla="*/ 332830 w 3588512"/>
                <a:gd name="connsiteY75" fmla="*/ 12663 h 177650"/>
                <a:gd name="connsiteX76" fmla="*/ 323574 w 3588512"/>
                <a:gd name="connsiteY76" fmla="*/ 16216 h 177650"/>
                <a:gd name="connsiteX77" fmla="*/ 320024 w 3588512"/>
                <a:gd name="connsiteY77" fmla="*/ 25099 h 177650"/>
                <a:gd name="connsiteX78" fmla="*/ 323574 w 3588512"/>
                <a:gd name="connsiteY78" fmla="*/ 33727 h 177650"/>
                <a:gd name="connsiteX79" fmla="*/ 332830 w 3588512"/>
                <a:gd name="connsiteY79" fmla="*/ 37153 h 177650"/>
                <a:gd name="connsiteX80" fmla="*/ 342214 w 3588512"/>
                <a:gd name="connsiteY80" fmla="*/ 33727 h 177650"/>
                <a:gd name="connsiteX81" fmla="*/ 345891 w 3588512"/>
                <a:gd name="connsiteY81" fmla="*/ 25099 h 177650"/>
                <a:gd name="connsiteX82" fmla="*/ 342214 w 3588512"/>
                <a:gd name="connsiteY82" fmla="*/ 16216 h 177650"/>
                <a:gd name="connsiteX83" fmla="*/ 332830 w 3588512"/>
                <a:gd name="connsiteY83" fmla="*/ 12663 h 177650"/>
                <a:gd name="connsiteX84" fmla="*/ 418042 w 3588512"/>
                <a:gd name="connsiteY84" fmla="*/ 59867 h 177650"/>
                <a:gd name="connsiteX85" fmla="*/ 399655 w 3588512"/>
                <a:gd name="connsiteY85" fmla="*/ 64562 h 177650"/>
                <a:gd name="connsiteX86" fmla="*/ 385707 w 3588512"/>
                <a:gd name="connsiteY86" fmla="*/ 77506 h 177650"/>
                <a:gd name="connsiteX87" fmla="*/ 384186 w 3588512"/>
                <a:gd name="connsiteY87" fmla="*/ 62278 h 177650"/>
                <a:gd name="connsiteX88" fmla="*/ 368335 w 3588512"/>
                <a:gd name="connsiteY88" fmla="*/ 62278 h 177650"/>
                <a:gd name="connsiteX89" fmla="*/ 368335 w 3588512"/>
                <a:gd name="connsiteY89" fmla="*/ 165443 h 177650"/>
                <a:gd name="connsiteX90" fmla="*/ 386721 w 3588512"/>
                <a:gd name="connsiteY90" fmla="*/ 165443 h 177650"/>
                <a:gd name="connsiteX91" fmla="*/ 386721 w 3588512"/>
                <a:gd name="connsiteY91" fmla="*/ 92225 h 177650"/>
                <a:gd name="connsiteX92" fmla="*/ 398768 w 3588512"/>
                <a:gd name="connsiteY92" fmla="*/ 78648 h 177650"/>
                <a:gd name="connsiteX93" fmla="*/ 413603 w 3588512"/>
                <a:gd name="connsiteY93" fmla="*/ 73953 h 177650"/>
                <a:gd name="connsiteX94" fmla="*/ 426030 w 3588512"/>
                <a:gd name="connsiteY94" fmla="*/ 78521 h 177650"/>
                <a:gd name="connsiteX95" fmla="*/ 430215 w 3588512"/>
                <a:gd name="connsiteY95" fmla="*/ 94002 h 177650"/>
                <a:gd name="connsiteX96" fmla="*/ 430215 w 3588512"/>
                <a:gd name="connsiteY96" fmla="*/ 165443 h 177650"/>
                <a:gd name="connsiteX97" fmla="*/ 448728 w 3588512"/>
                <a:gd name="connsiteY97" fmla="*/ 165443 h 177650"/>
                <a:gd name="connsiteX98" fmla="*/ 448728 w 3588512"/>
                <a:gd name="connsiteY98" fmla="*/ 91464 h 177650"/>
                <a:gd name="connsiteX99" fmla="*/ 440612 w 3588512"/>
                <a:gd name="connsiteY99" fmla="*/ 68369 h 177650"/>
                <a:gd name="connsiteX100" fmla="*/ 418042 w 3588512"/>
                <a:gd name="connsiteY100" fmla="*/ 59867 h 177650"/>
                <a:gd name="connsiteX101" fmla="*/ 557524 w 3588512"/>
                <a:gd name="connsiteY101" fmla="*/ 110752 h 177650"/>
                <a:gd name="connsiteX102" fmla="*/ 546366 w 3588512"/>
                <a:gd name="connsiteY102" fmla="*/ 73445 h 177650"/>
                <a:gd name="connsiteX103" fmla="*/ 514031 w 3588512"/>
                <a:gd name="connsiteY103" fmla="*/ 59867 h 177650"/>
                <a:gd name="connsiteX104" fmla="*/ 490700 w 3588512"/>
                <a:gd name="connsiteY104" fmla="*/ 66973 h 177650"/>
                <a:gd name="connsiteX105" fmla="*/ 475483 w 3588512"/>
                <a:gd name="connsiteY105" fmla="*/ 86388 h 177650"/>
                <a:gd name="connsiteX106" fmla="*/ 470158 w 3588512"/>
                <a:gd name="connsiteY106" fmla="*/ 114939 h 177650"/>
                <a:gd name="connsiteX107" fmla="*/ 482458 w 3588512"/>
                <a:gd name="connsiteY107" fmla="*/ 153642 h 177650"/>
                <a:gd name="connsiteX108" fmla="*/ 516821 w 3588512"/>
                <a:gd name="connsiteY108" fmla="*/ 167727 h 177650"/>
                <a:gd name="connsiteX109" fmla="*/ 553721 w 3588512"/>
                <a:gd name="connsiteY109" fmla="*/ 154910 h 177650"/>
                <a:gd name="connsiteX110" fmla="*/ 545732 w 3588512"/>
                <a:gd name="connsiteY110" fmla="*/ 144125 h 177650"/>
                <a:gd name="connsiteX111" fmla="*/ 532291 w 3588512"/>
                <a:gd name="connsiteY111" fmla="*/ 150977 h 177650"/>
                <a:gd name="connsiteX112" fmla="*/ 518342 w 3588512"/>
                <a:gd name="connsiteY112" fmla="*/ 153134 h 177650"/>
                <a:gd name="connsiteX113" fmla="*/ 498688 w 3588512"/>
                <a:gd name="connsiteY113" fmla="*/ 145013 h 177650"/>
                <a:gd name="connsiteX114" fmla="*/ 489812 w 3588512"/>
                <a:gd name="connsiteY114" fmla="*/ 120015 h 177650"/>
                <a:gd name="connsiteX115" fmla="*/ 557144 w 3588512"/>
                <a:gd name="connsiteY115" fmla="*/ 120015 h 177650"/>
                <a:gd name="connsiteX116" fmla="*/ 557524 w 3588512"/>
                <a:gd name="connsiteY116" fmla="*/ 110752 h 177650"/>
                <a:gd name="connsiteX117" fmla="*/ 539392 w 3588512"/>
                <a:gd name="connsiteY117" fmla="*/ 106691 h 177650"/>
                <a:gd name="connsiteX118" fmla="*/ 489812 w 3588512"/>
                <a:gd name="connsiteY118" fmla="*/ 106691 h 177650"/>
                <a:gd name="connsiteX119" fmla="*/ 514412 w 3588512"/>
                <a:gd name="connsiteY119" fmla="*/ 74206 h 177650"/>
                <a:gd name="connsiteX120" fmla="*/ 533179 w 3588512"/>
                <a:gd name="connsiteY120" fmla="*/ 82201 h 177650"/>
                <a:gd name="connsiteX121" fmla="*/ 539392 w 3588512"/>
                <a:gd name="connsiteY121" fmla="*/ 105549 h 177650"/>
                <a:gd name="connsiteX122" fmla="*/ 539392 w 3588512"/>
                <a:gd name="connsiteY122" fmla="*/ 106691 h 177650"/>
                <a:gd name="connsiteX123" fmla="*/ 611669 w 3588512"/>
                <a:gd name="connsiteY123" fmla="*/ 59867 h 177650"/>
                <a:gd name="connsiteX124" fmla="*/ 592142 w 3588512"/>
                <a:gd name="connsiteY124" fmla="*/ 63547 h 177650"/>
                <a:gd name="connsiteX125" fmla="*/ 578574 w 3588512"/>
                <a:gd name="connsiteY125" fmla="*/ 73699 h 177650"/>
                <a:gd name="connsiteX126" fmla="*/ 573629 w 3588512"/>
                <a:gd name="connsiteY126" fmla="*/ 88291 h 177650"/>
                <a:gd name="connsiteX127" fmla="*/ 581110 w 3588512"/>
                <a:gd name="connsiteY127" fmla="*/ 106691 h 177650"/>
                <a:gd name="connsiteX128" fmla="*/ 605456 w 3588512"/>
                <a:gd name="connsiteY128" fmla="*/ 118238 h 177650"/>
                <a:gd name="connsiteX129" fmla="*/ 621306 w 3588512"/>
                <a:gd name="connsiteY129" fmla="*/ 123441 h 177650"/>
                <a:gd name="connsiteX130" fmla="*/ 628914 w 3588512"/>
                <a:gd name="connsiteY130" fmla="*/ 129151 h 177650"/>
                <a:gd name="connsiteX131" fmla="*/ 631197 w 3588512"/>
                <a:gd name="connsiteY131" fmla="*/ 137653 h 177650"/>
                <a:gd name="connsiteX132" fmla="*/ 624983 w 3588512"/>
                <a:gd name="connsiteY132" fmla="*/ 149073 h 177650"/>
                <a:gd name="connsiteX133" fmla="*/ 608499 w 3588512"/>
                <a:gd name="connsiteY133" fmla="*/ 153261 h 177650"/>
                <a:gd name="connsiteX134" fmla="*/ 578827 w 3588512"/>
                <a:gd name="connsiteY134" fmla="*/ 143363 h 177650"/>
                <a:gd name="connsiteX135" fmla="*/ 568937 w 3588512"/>
                <a:gd name="connsiteY135" fmla="*/ 154276 h 177650"/>
                <a:gd name="connsiteX136" fmla="*/ 608880 w 3588512"/>
                <a:gd name="connsiteY136" fmla="*/ 167727 h 177650"/>
                <a:gd name="connsiteX137" fmla="*/ 638425 w 3588512"/>
                <a:gd name="connsiteY137" fmla="*/ 159732 h 177650"/>
                <a:gd name="connsiteX138" fmla="*/ 650597 w 3588512"/>
                <a:gd name="connsiteY138" fmla="*/ 136511 h 177650"/>
                <a:gd name="connsiteX139" fmla="*/ 641848 w 3588512"/>
                <a:gd name="connsiteY139" fmla="*/ 116081 h 177650"/>
                <a:gd name="connsiteX140" fmla="*/ 615473 w 3588512"/>
                <a:gd name="connsiteY140" fmla="*/ 104280 h 177650"/>
                <a:gd name="connsiteX141" fmla="*/ 597721 w 3588512"/>
                <a:gd name="connsiteY141" fmla="*/ 97428 h 177650"/>
                <a:gd name="connsiteX142" fmla="*/ 592902 w 3588512"/>
                <a:gd name="connsiteY142" fmla="*/ 87657 h 177650"/>
                <a:gd name="connsiteX143" fmla="*/ 598101 w 3588512"/>
                <a:gd name="connsiteY143" fmla="*/ 77759 h 177650"/>
                <a:gd name="connsiteX144" fmla="*/ 612303 w 3588512"/>
                <a:gd name="connsiteY144" fmla="*/ 74206 h 177650"/>
                <a:gd name="connsiteX145" fmla="*/ 625998 w 3588512"/>
                <a:gd name="connsiteY145" fmla="*/ 76364 h 177650"/>
                <a:gd name="connsiteX146" fmla="*/ 639820 w 3588512"/>
                <a:gd name="connsiteY146" fmla="*/ 82962 h 177650"/>
                <a:gd name="connsiteX147" fmla="*/ 647554 w 3588512"/>
                <a:gd name="connsiteY147" fmla="*/ 71668 h 177650"/>
                <a:gd name="connsiteX148" fmla="*/ 631197 w 3588512"/>
                <a:gd name="connsiteY148" fmla="*/ 62786 h 177650"/>
                <a:gd name="connsiteX149" fmla="*/ 611669 w 3588512"/>
                <a:gd name="connsiteY149" fmla="*/ 59867 h 177650"/>
                <a:gd name="connsiteX150" fmla="*/ 703347 w 3588512"/>
                <a:gd name="connsiteY150" fmla="*/ 59867 h 177650"/>
                <a:gd name="connsiteX151" fmla="*/ 683820 w 3588512"/>
                <a:gd name="connsiteY151" fmla="*/ 63547 h 177650"/>
                <a:gd name="connsiteX152" fmla="*/ 670125 w 3588512"/>
                <a:gd name="connsiteY152" fmla="*/ 73699 h 177650"/>
                <a:gd name="connsiteX153" fmla="*/ 665180 w 3588512"/>
                <a:gd name="connsiteY153" fmla="*/ 88291 h 177650"/>
                <a:gd name="connsiteX154" fmla="*/ 672788 w 3588512"/>
                <a:gd name="connsiteY154" fmla="*/ 106691 h 177650"/>
                <a:gd name="connsiteX155" fmla="*/ 697134 w 3588512"/>
                <a:gd name="connsiteY155" fmla="*/ 118238 h 177650"/>
                <a:gd name="connsiteX156" fmla="*/ 712984 w 3588512"/>
                <a:gd name="connsiteY156" fmla="*/ 123441 h 177650"/>
                <a:gd name="connsiteX157" fmla="*/ 720593 w 3588512"/>
                <a:gd name="connsiteY157" fmla="*/ 129151 h 177650"/>
                <a:gd name="connsiteX158" fmla="*/ 722748 w 3588512"/>
                <a:gd name="connsiteY158" fmla="*/ 137653 h 177650"/>
                <a:gd name="connsiteX159" fmla="*/ 716662 w 3588512"/>
                <a:gd name="connsiteY159" fmla="*/ 149073 h 177650"/>
                <a:gd name="connsiteX160" fmla="*/ 700051 w 3588512"/>
                <a:gd name="connsiteY160" fmla="*/ 153261 h 177650"/>
                <a:gd name="connsiteX161" fmla="*/ 670379 w 3588512"/>
                <a:gd name="connsiteY161" fmla="*/ 143363 h 177650"/>
                <a:gd name="connsiteX162" fmla="*/ 660615 w 3588512"/>
                <a:gd name="connsiteY162" fmla="*/ 154276 h 177650"/>
                <a:gd name="connsiteX163" fmla="*/ 700558 w 3588512"/>
                <a:gd name="connsiteY163" fmla="*/ 167727 h 177650"/>
                <a:gd name="connsiteX164" fmla="*/ 730103 w 3588512"/>
                <a:gd name="connsiteY164" fmla="*/ 159732 h 177650"/>
                <a:gd name="connsiteX165" fmla="*/ 742276 w 3588512"/>
                <a:gd name="connsiteY165" fmla="*/ 136511 h 177650"/>
                <a:gd name="connsiteX166" fmla="*/ 733526 w 3588512"/>
                <a:gd name="connsiteY166" fmla="*/ 116081 h 177650"/>
                <a:gd name="connsiteX167" fmla="*/ 707152 w 3588512"/>
                <a:gd name="connsiteY167" fmla="*/ 104280 h 177650"/>
                <a:gd name="connsiteX168" fmla="*/ 689399 w 3588512"/>
                <a:gd name="connsiteY168" fmla="*/ 97428 h 177650"/>
                <a:gd name="connsiteX169" fmla="*/ 684454 w 3588512"/>
                <a:gd name="connsiteY169" fmla="*/ 87657 h 177650"/>
                <a:gd name="connsiteX170" fmla="*/ 689653 w 3588512"/>
                <a:gd name="connsiteY170" fmla="*/ 77759 h 177650"/>
                <a:gd name="connsiteX171" fmla="*/ 703982 w 3588512"/>
                <a:gd name="connsiteY171" fmla="*/ 74206 h 177650"/>
                <a:gd name="connsiteX172" fmla="*/ 717676 w 3588512"/>
                <a:gd name="connsiteY172" fmla="*/ 76364 h 177650"/>
                <a:gd name="connsiteX173" fmla="*/ 731371 w 3588512"/>
                <a:gd name="connsiteY173" fmla="*/ 82962 h 177650"/>
                <a:gd name="connsiteX174" fmla="*/ 739233 w 3588512"/>
                <a:gd name="connsiteY174" fmla="*/ 71668 h 177650"/>
                <a:gd name="connsiteX175" fmla="*/ 722748 w 3588512"/>
                <a:gd name="connsiteY175" fmla="*/ 62786 h 177650"/>
                <a:gd name="connsiteX176" fmla="*/ 703347 w 3588512"/>
                <a:gd name="connsiteY176" fmla="*/ 59867 h 177650"/>
                <a:gd name="connsiteX177" fmla="*/ 822415 w 3588512"/>
                <a:gd name="connsiteY177" fmla="*/ 30555 h 177650"/>
                <a:gd name="connsiteX178" fmla="*/ 822415 w 3588512"/>
                <a:gd name="connsiteY178" fmla="*/ 165443 h 177650"/>
                <a:gd name="connsiteX179" fmla="*/ 895960 w 3588512"/>
                <a:gd name="connsiteY179" fmla="*/ 165443 h 177650"/>
                <a:gd name="connsiteX180" fmla="*/ 898243 w 3588512"/>
                <a:gd name="connsiteY180" fmla="*/ 149200 h 177650"/>
                <a:gd name="connsiteX181" fmla="*/ 841436 w 3588512"/>
                <a:gd name="connsiteY181" fmla="*/ 149200 h 177650"/>
                <a:gd name="connsiteX182" fmla="*/ 841436 w 3588512"/>
                <a:gd name="connsiteY182" fmla="*/ 30555 h 177650"/>
                <a:gd name="connsiteX183" fmla="*/ 822415 w 3588512"/>
                <a:gd name="connsiteY183" fmla="*/ 30555 h 177650"/>
                <a:gd name="connsiteX184" fmla="*/ 990429 w 3588512"/>
                <a:gd name="connsiteY184" fmla="*/ 141333 h 177650"/>
                <a:gd name="connsiteX185" fmla="*/ 990429 w 3588512"/>
                <a:gd name="connsiteY185" fmla="*/ 94129 h 177650"/>
                <a:gd name="connsiteX186" fmla="*/ 981172 w 3588512"/>
                <a:gd name="connsiteY186" fmla="*/ 68750 h 177650"/>
                <a:gd name="connsiteX187" fmla="*/ 953275 w 3588512"/>
                <a:gd name="connsiteY187" fmla="*/ 59867 h 177650"/>
                <a:gd name="connsiteX188" fmla="*/ 916883 w 3588512"/>
                <a:gd name="connsiteY188" fmla="*/ 66973 h 177650"/>
                <a:gd name="connsiteX189" fmla="*/ 921448 w 3588512"/>
                <a:gd name="connsiteY189" fmla="*/ 80043 h 177650"/>
                <a:gd name="connsiteX190" fmla="*/ 949852 w 3588512"/>
                <a:gd name="connsiteY190" fmla="*/ 74587 h 177650"/>
                <a:gd name="connsiteX191" fmla="*/ 966590 w 3588512"/>
                <a:gd name="connsiteY191" fmla="*/ 79282 h 177650"/>
                <a:gd name="connsiteX192" fmla="*/ 971915 w 3588512"/>
                <a:gd name="connsiteY192" fmla="*/ 94890 h 177650"/>
                <a:gd name="connsiteX193" fmla="*/ 971915 w 3588512"/>
                <a:gd name="connsiteY193" fmla="*/ 102630 h 177650"/>
                <a:gd name="connsiteX194" fmla="*/ 955684 w 3588512"/>
                <a:gd name="connsiteY194" fmla="*/ 102630 h 177650"/>
                <a:gd name="connsiteX195" fmla="*/ 921321 w 3588512"/>
                <a:gd name="connsiteY195" fmla="*/ 111386 h 177650"/>
                <a:gd name="connsiteX196" fmla="*/ 909148 w 3588512"/>
                <a:gd name="connsiteY196" fmla="*/ 136638 h 177650"/>
                <a:gd name="connsiteX197" fmla="*/ 918278 w 3588512"/>
                <a:gd name="connsiteY197" fmla="*/ 159225 h 177650"/>
                <a:gd name="connsiteX198" fmla="*/ 942878 w 3588512"/>
                <a:gd name="connsiteY198" fmla="*/ 167727 h 177650"/>
                <a:gd name="connsiteX199" fmla="*/ 974324 w 3588512"/>
                <a:gd name="connsiteY199" fmla="*/ 152373 h 177650"/>
                <a:gd name="connsiteX200" fmla="*/ 981806 w 3588512"/>
                <a:gd name="connsiteY200" fmla="*/ 163285 h 177650"/>
                <a:gd name="connsiteX201" fmla="*/ 994993 w 3588512"/>
                <a:gd name="connsiteY201" fmla="*/ 167727 h 177650"/>
                <a:gd name="connsiteX202" fmla="*/ 999178 w 3588512"/>
                <a:gd name="connsiteY202" fmla="*/ 155291 h 177650"/>
                <a:gd name="connsiteX203" fmla="*/ 992584 w 3588512"/>
                <a:gd name="connsiteY203" fmla="*/ 150596 h 177650"/>
                <a:gd name="connsiteX204" fmla="*/ 990429 w 3588512"/>
                <a:gd name="connsiteY204" fmla="*/ 141333 h 177650"/>
                <a:gd name="connsiteX205" fmla="*/ 947062 w 3588512"/>
                <a:gd name="connsiteY205" fmla="*/ 154276 h 177650"/>
                <a:gd name="connsiteX206" fmla="*/ 933494 w 3588512"/>
                <a:gd name="connsiteY206" fmla="*/ 149581 h 177650"/>
                <a:gd name="connsiteX207" fmla="*/ 928802 w 3588512"/>
                <a:gd name="connsiteY207" fmla="*/ 135623 h 177650"/>
                <a:gd name="connsiteX208" fmla="*/ 958094 w 3588512"/>
                <a:gd name="connsiteY208" fmla="*/ 114558 h 177650"/>
                <a:gd name="connsiteX209" fmla="*/ 971915 w 3588512"/>
                <a:gd name="connsiteY209" fmla="*/ 114558 h 177650"/>
                <a:gd name="connsiteX210" fmla="*/ 971915 w 3588512"/>
                <a:gd name="connsiteY210" fmla="*/ 138161 h 177650"/>
                <a:gd name="connsiteX211" fmla="*/ 947062 w 3588512"/>
                <a:gd name="connsiteY211" fmla="*/ 154276 h 177650"/>
                <a:gd name="connsiteX212" fmla="*/ 1126361 w 3588512"/>
                <a:gd name="connsiteY212" fmla="*/ 62278 h 177650"/>
                <a:gd name="connsiteX213" fmla="*/ 1107087 w 3588512"/>
                <a:gd name="connsiteY213" fmla="*/ 152880 h 177650"/>
                <a:gd name="connsiteX214" fmla="*/ 1087179 w 3588512"/>
                <a:gd name="connsiteY214" fmla="*/ 62278 h 177650"/>
                <a:gd name="connsiteX215" fmla="*/ 1066637 w 3588512"/>
                <a:gd name="connsiteY215" fmla="*/ 62278 h 177650"/>
                <a:gd name="connsiteX216" fmla="*/ 1045714 w 3588512"/>
                <a:gd name="connsiteY216" fmla="*/ 152880 h 177650"/>
                <a:gd name="connsiteX217" fmla="*/ 1026694 w 3588512"/>
                <a:gd name="connsiteY217" fmla="*/ 62278 h 177650"/>
                <a:gd name="connsiteX218" fmla="*/ 1008308 w 3588512"/>
                <a:gd name="connsiteY218" fmla="*/ 62278 h 177650"/>
                <a:gd name="connsiteX219" fmla="*/ 1032907 w 3588512"/>
                <a:gd name="connsiteY219" fmla="*/ 165443 h 177650"/>
                <a:gd name="connsiteX220" fmla="*/ 1057380 w 3588512"/>
                <a:gd name="connsiteY220" fmla="*/ 165443 h 177650"/>
                <a:gd name="connsiteX221" fmla="*/ 1076401 w 3588512"/>
                <a:gd name="connsiteY221" fmla="*/ 78521 h 177650"/>
                <a:gd name="connsiteX222" fmla="*/ 1094914 w 3588512"/>
                <a:gd name="connsiteY222" fmla="*/ 165443 h 177650"/>
                <a:gd name="connsiteX223" fmla="*/ 1119894 w 3588512"/>
                <a:gd name="connsiteY223" fmla="*/ 165443 h 177650"/>
                <a:gd name="connsiteX224" fmla="*/ 1143986 w 3588512"/>
                <a:gd name="connsiteY224" fmla="*/ 62278 h 177650"/>
                <a:gd name="connsiteX225" fmla="*/ 1126361 w 3588512"/>
                <a:gd name="connsiteY225" fmla="*/ 62278 h 177650"/>
                <a:gd name="connsiteX226" fmla="*/ 1384785 w 3588512"/>
                <a:gd name="connsiteY226" fmla="*/ 30555 h 177650"/>
                <a:gd name="connsiteX227" fmla="*/ 1348392 w 3588512"/>
                <a:gd name="connsiteY227" fmla="*/ 30555 h 177650"/>
                <a:gd name="connsiteX228" fmla="*/ 1348392 w 3588512"/>
                <a:gd name="connsiteY228" fmla="*/ 165443 h 177650"/>
                <a:gd name="connsiteX229" fmla="*/ 1367539 w 3588512"/>
                <a:gd name="connsiteY229" fmla="*/ 165443 h 177650"/>
                <a:gd name="connsiteX230" fmla="*/ 1367539 w 3588512"/>
                <a:gd name="connsiteY230" fmla="*/ 115954 h 177650"/>
                <a:gd name="connsiteX231" fmla="*/ 1384911 w 3588512"/>
                <a:gd name="connsiteY231" fmla="*/ 115954 h 177650"/>
                <a:gd name="connsiteX232" fmla="*/ 1423840 w 3588512"/>
                <a:gd name="connsiteY232" fmla="*/ 105168 h 177650"/>
                <a:gd name="connsiteX233" fmla="*/ 1438422 w 3588512"/>
                <a:gd name="connsiteY233" fmla="*/ 72176 h 177650"/>
                <a:gd name="connsiteX234" fmla="*/ 1424473 w 3588512"/>
                <a:gd name="connsiteY234" fmla="*/ 40960 h 177650"/>
                <a:gd name="connsiteX235" fmla="*/ 1384785 w 3588512"/>
                <a:gd name="connsiteY235" fmla="*/ 30555 h 177650"/>
                <a:gd name="connsiteX236" fmla="*/ 1384150 w 3588512"/>
                <a:gd name="connsiteY236" fmla="*/ 101235 h 177650"/>
                <a:gd name="connsiteX237" fmla="*/ 1367539 w 3588512"/>
                <a:gd name="connsiteY237" fmla="*/ 101235 h 177650"/>
                <a:gd name="connsiteX238" fmla="*/ 1367539 w 3588512"/>
                <a:gd name="connsiteY238" fmla="*/ 45021 h 177650"/>
                <a:gd name="connsiteX239" fmla="*/ 1384531 w 3588512"/>
                <a:gd name="connsiteY239" fmla="*/ 45021 h 177650"/>
                <a:gd name="connsiteX240" fmla="*/ 1409511 w 3588512"/>
                <a:gd name="connsiteY240" fmla="*/ 51492 h 177650"/>
                <a:gd name="connsiteX241" fmla="*/ 1418260 w 3588512"/>
                <a:gd name="connsiteY241" fmla="*/ 72430 h 177650"/>
                <a:gd name="connsiteX242" fmla="*/ 1409511 w 3588512"/>
                <a:gd name="connsiteY242" fmla="*/ 94890 h 177650"/>
                <a:gd name="connsiteX243" fmla="*/ 1384150 w 3588512"/>
                <a:gd name="connsiteY243" fmla="*/ 101235 h 177650"/>
                <a:gd name="connsiteX244" fmla="*/ 1533651 w 3588512"/>
                <a:gd name="connsiteY244" fmla="*/ 110752 h 177650"/>
                <a:gd name="connsiteX245" fmla="*/ 1522492 w 3588512"/>
                <a:gd name="connsiteY245" fmla="*/ 73445 h 177650"/>
                <a:gd name="connsiteX246" fmla="*/ 1490157 w 3588512"/>
                <a:gd name="connsiteY246" fmla="*/ 59867 h 177650"/>
                <a:gd name="connsiteX247" fmla="*/ 1466826 w 3588512"/>
                <a:gd name="connsiteY247" fmla="*/ 66973 h 177650"/>
                <a:gd name="connsiteX248" fmla="*/ 1451609 w 3588512"/>
                <a:gd name="connsiteY248" fmla="*/ 86388 h 177650"/>
                <a:gd name="connsiteX249" fmla="*/ 1446283 w 3588512"/>
                <a:gd name="connsiteY249" fmla="*/ 114939 h 177650"/>
                <a:gd name="connsiteX250" fmla="*/ 1458583 w 3588512"/>
                <a:gd name="connsiteY250" fmla="*/ 153642 h 177650"/>
                <a:gd name="connsiteX251" fmla="*/ 1492947 w 3588512"/>
                <a:gd name="connsiteY251" fmla="*/ 167727 h 177650"/>
                <a:gd name="connsiteX252" fmla="*/ 1529846 w 3588512"/>
                <a:gd name="connsiteY252" fmla="*/ 154910 h 177650"/>
                <a:gd name="connsiteX253" fmla="*/ 1521858 w 3588512"/>
                <a:gd name="connsiteY253" fmla="*/ 144125 h 177650"/>
                <a:gd name="connsiteX254" fmla="*/ 1508417 w 3588512"/>
                <a:gd name="connsiteY254" fmla="*/ 150977 h 177650"/>
                <a:gd name="connsiteX255" fmla="*/ 1494342 w 3588512"/>
                <a:gd name="connsiteY255" fmla="*/ 153134 h 177650"/>
                <a:gd name="connsiteX256" fmla="*/ 1474814 w 3588512"/>
                <a:gd name="connsiteY256" fmla="*/ 145013 h 177650"/>
                <a:gd name="connsiteX257" fmla="*/ 1465938 w 3588512"/>
                <a:gd name="connsiteY257" fmla="*/ 120015 h 177650"/>
                <a:gd name="connsiteX258" fmla="*/ 1533270 w 3588512"/>
                <a:gd name="connsiteY258" fmla="*/ 120015 h 177650"/>
                <a:gd name="connsiteX259" fmla="*/ 1533651 w 3588512"/>
                <a:gd name="connsiteY259" fmla="*/ 110752 h 177650"/>
                <a:gd name="connsiteX260" fmla="*/ 1515391 w 3588512"/>
                <a:gd name="connsiteY260" fmla="*/ 106691 h 177650"/>
                <a:gd name="connsiteX261" fmla="*/ 1465938 w 3588512"/>
                <a:gd name="connsiteY261" fmla="*/ 106691 h 177650"/>
                <a:gd name="connsiteX262" fmla="*/ 1490538 w 3588512"/>
                <a:gd name="connsiteY262" fmla="*/ 74206 h 177650"/>
                <a:gd name="connsiteX263" fmla="*/ 1509178 w 3588512"/>
                <a:gd name="connsiteY263" fmla="*/ 82201 h 177650"/>
                <a:gd name="connsiteX264" fmla="*/ 1515391 w 3588512"/>
                <a:gd name="connsiteY264" fmla="*/ 105549 h 177650"/>
                <a:gd name="connsiteX265" fmla="*/ 1515391 w 3588512"/>
                <a:gd name="connsiteY265" fmla="*/ 106691 h 177650"/>
                <a:gd name="connsiteX266" fmla="*/ 1601110 w 3588512"/>
                <a:gd name="connsiteY266" fmla="*/ 59867 h 177650"/>
                <a:gd name="connsiteX267" fmla="*/ 1584245 w 3588512"/>
                <a:gd name="connsiteY267" fmla="*/ 65704 h 177650"/>
                <a:gd name="connsiteX268" fmla="*/ 1572833 w 3588512"/>
                <a:gd name="connsiteY268" fmla="*/ 83216 h 177650"/>
                <a:gd name="connsiteX269" fmla="*/ 1570931 w 3588512"/>
                <a:gd name="connsiteY269" fmla="*/ 62278 h 177650"/>
                <a:gd name="connsiteX270" fmla="*/ 1555207 w 3588512"/>
                <a:gd name="connsiteY270" fmla="*/ 62278 h 177650"/>
                <a:gd name="connsiteX271" fmla="*/ 1555207 w 3588512"/>
                <a:gd name="connsiteY271" fmla="*/ 165443 h 177650"/>
                <a:gd name="connsiteX272" fmla="*/ 1573593 w 3588512"/>
                <a:gd name="connsiteY272" fmla="*/ 165443 h 177650"/>
                <a:gd name="connsiteX273" fmla="*/ 1573593 w 3588512"/>
                <a:gd name="connsiteY273" fmla="*/ 106437 h 177650"/>
                <a:gd name="connsiteX274" fmla="*/ 1582977 w 3588512"/>
                <a:gd name="connsiteY274" fmla="*/ 84612 h 177650"/>
                <a:gd name="connsiteX275" fmla="*/ 1598827 w 3588512"/>
                <a:gd name="connsiteY275" fmla="*/ 77506 h 177650"/>
                <a:gd name="connsiteX276" fmla="*/ 1608084 w 3588512"/>
                <a:gd name="connsiteY276" fmla="*/ 78648 h 177650"/>
                <a:gd name="connsiteX277" fmla="*/ 1611507 w 3588512"/>
                <a:gd name="connsiteY277" fmla="*/ 61009 h 177650"/>
                <a:gd name="connsiteX278" fmla="*/ 1601110 w 3588512"/>
                <a:gd name="connsiteY278" fmla="*/ 59867 h 177650"/>
                <a:gd name="connsiteX279" fmla="*/ 1658171 w 3588512"/>
                <a:gd name="connsiteY279" fmla="*/ 59867 h 177650"/>
                <a:gd name="connsiteX280" fmla="*/ 1638643 w 3588512"/>
                <a:gd name="connsiteY280" fmla="*/ 63547 h 177650"/>
                <a:gd name="connsiteX281" fmla="*/ 1624948 w 3588512"/>
                <a:gd name="connsiteY281" fmla="*/ 73699 h 177650"/>
                <a:gd name="connsiteX282" fmla="*/ 1620130 w 3588512"/>
                <a:gd name="connsiteY282" fmla="*/ 88291 h 177650"/>
                <a:gd name="connsiteX283" fmla="*/ 1627611 w 3588512"/>
                <a:gd name="connsiteY283" fmla="*/ 106691 h 177650"/>
                <a:gd name="connsiteX284" fmla="*/ 1651957 w 3588512"/>
                <a:gd name="connsiteY284" fmla="*/ 118238 h 177650"/>
                <a:gd name="connsiteX285" fmla="*/ 1667808 w 3588512"/>
                <a:gd name="connsiteY285" fmla="*/ 123441 h 177650"/>
                <a:gd name="connsiteX286" fmla="*/ 1675416 w 3588512"/>
                <a:gd name="connsiteY286" fmla="*/ 129151 h 177650"/>
                <a:gd name="connsiteX287" fmla="*/ 1677698 w 3588512"/>
                <a:gd name="connsiteY287" fmla="*/ 137653 h 177650"/>
                <a:gd name="connsiteX288" fmla="*/ 1671485 w 3588512"/>
                <a:gd name="connsiteY288" fmla="*/ 149073 h 177650"/>
                <a:gd name="connsiteX289" fmla="*/ 1655001 w 3588512"/>
                <a:gd name="connsiteY289" fmla="*/ 153261 h 177650"/>
                <a:gd name="connsiteX290" fmla="*/ 1625329 w 3588512"/>
                <a:gd name="connsiteY290" fmla="*/ 143363 h 177650"/>
                <a:gd name="connsiteX291" fmla="*/ 1615438 w 3588512"/>
                <a:gd name="connsiteY291" fmla="*/ 154276 h 177650"/>
                <a:gd name="connsiteX292" fmla="*/ 1655381 w 3588512"/>
                <a:gd name="connsiteY292" fmla="*/ 167727 h 177650"/>
                <a:gd name="connsiteX293" fmla="*/ 1684926 w 3588512"/>
                <a:gd name="connsiteY293" fmla="*/ 159732 h 177650"/>
                <a:gd name="connsiteX294" fmla="*/ 1697099 w 3588512"/>
                <a:gd name="connsiteY294" fmla="*/ 136511 h 177650"/>
                <a:gd name="connsiteX295" fmla="*/ 1688349 w 3588512"/>
                <a:gd name="connsiteY295" fmla="*/ 116081 h 177650"/>
                <a:gd name="connsiteX296" fmla="*/ 1661975 w 3588512"/>
                <a:gd name="connsiteY296" fmla="*/ 104280 h 177650"/>
                <a:gd name="connsiteX297" fmla="*/ 1644222 w 3588512"/>
                <a:gd name="connsiteY297" fmla="*/ 97428 h 177650"/>
                <a:gd name="connsiteX298" fmla="*/ 1639404 w 3588512"/>
                <a:gd name="connsiteY298" fmla="*/ 87657 h 177650"/>
                <a:gd name="connsiteX299" fmla="*/ 1644603 w 3588512"/>
                <a:gd name="connsiteY299" fmla="*/ 77759 h 177650"/>
                <a:gd name="connsiteX300" fmla="*/ 1658805 w 3588512"/>
                <a:gd name="connsiteY300" fmla="*/ 74206 h 177650"/>
                <a:gd name="connsiteX301" fmla="*/ 1672499 w 3588512"/>
                <a:gd name="connsiteY301" fmla="*/ 76364 h 177650"/>
                <a:gd name="connsiteX302" fmla="*/ 1686194 w 3588512"/>
                <a:gd name="connsiteY302" fmla="*/ 82962 h 177650"/>
                <a:gd name="connsiteX303" fmla="*/ 1694056 w 3588512"/>
                <a:gd name="connsiteY303" fmla="*/ 71668 h 177650"/>
                <a:gd name="connsiteX304" fmla="*/ 1677698 w 3588512"/>
                <a:gd name="connsiteY304" fmla="*/ 62786 h 177650"/>
                <a:gd name="connsiteX305" fmla="*/ 1658171 w 3588512"/>
                <a:gd name="connsiteY305" fmla="*/ 59867 h 177650"/>
                <a:gd name="connsiteX306" fmla="*/ 1758852 w 3588512"/>
                <a:gd name="connsiteY306" fmla="*/ 59867 h 177650"/>
                <a:gd name="connsiteX307" fmla="*/ 1733365 w 3588512"/>
                <a:gd name="connsiteY307" fmla="*/ 66593 h 177650"/>
                <a:gd name="connsiteX308" fmla="*/ 1717134 w 3588512"/>
                <a:gd name="connsiteY308" fmla="*/ 85627 h 177650"/>
                <a:gd name="connsiteX309" fmla="*/ 1711555 w 3588512"/>
                <a:gd name="connsiteY309" fmla="*/ 113924 h 177650"/>
                <a:gd name="connsiteX310" fmla="*/ 1723981 w 3588512"/>
                <a:gd name="connsiteY310" fmla="*/ 153261 h 177650"/>
                <a:gd name="connsiteX311" fmla="*/ 1758598 w 3588512"/>
                <a:gd name="connsiteY311" fmla="*/ 167727 h 177650"/>
                <a:gd name="connsiteX312" fmla="*/ 1783832 w 3588512"/>
                <a:gd name="connsiteY312" fmla="*/ 161001 h 177650"/>
                <a:gd name="connsiteX313" fmla="*/ 1800063 w 3588512"/>
                <a:gd name="connsiteY313" fmla="*/ 142094 h 177650"/>
                <a:gd name="connsiteX314" fmla="*/ 1805769 w 3588512"/>
                <a:gd name="connsiteY314" fmla="*/ 113797 h 177650"/>
                <a:gd name="connsiteX315" fmla="*/ 1793469 w 3588512"/>
                <a:gd name="connsiteY315" fmla="*/ 74333 h 177650"/>
                <a:gd name="connsiteX316" fmla="*/ 1758852 w 3588512"/>
                <a:gd name="connsiteY316" fmla="*/ 59867 h 177650"/>
                <a:gd name="connsiteX317" fmla="*/ 1758852 w 3588512"/>
                <a:gd name="connsiteY317" fmla="*/ 74333 h 177650"/>
                <a:gd name="connsiteX318" fmla="*/ 1785861 w 3588512"/>
                <a:gd name="connsiteY318" fmla="*/ 113797 h 177650"/>
                <a:gd name="connsiteX319" fmla="*/ 1758598 w 3588512"/>
                <a:gd name="connsiteY319" fmla="*/ 153261 h 177650"/>
                <a:gd name="connsiteX320" fmla="*/ 1731336 w 3588512"/>
                <a:gd name="connsiteY320" fmla="*/ 113924 h 177650"/>
                <a:gd name="connsiteX321" fmla="*/ 1758852 w 3588512"/>
                <a:gd name="connsiteY321" fmla="*/ 74333 h 177650"/>
                <a:gd name="connsiteX322" fmla="*/ 1873862 w 3588512"/>
                <a:gd name="connsiteY322" fmla="*/ 59867 h 177650"/>
                <a:gd name="connsiteX323" fmla="*/ 1855602 w 3588512"/>
                <a:gd name="connsiteY323" fmla="*/ 64562 h 177650"/>
                <a:gd name="connsiteX324" fmla="*/ 1841654 w 3588512"/>
                <a:gd name="connsiteY324" fmla="*/ 77506 h 177650"/>
                <a:gd name="connsiteX325" fmla="*/ 1840006 w 3588512"/>
                <a:gd name="connsiteY325" fmla="*/ 62278 h 177650"/>
                <a:gd name="connsiteX326" fmla="*/ 1824155 w 3588512"/>
                <a:gd name="connsiteY326" fmla="*/ 62278 h 177650"/>
                <a:gd name="connsiteX327" fmla="*/ 1824155 w 3588512"/>
                <a:gd name="connsiteY327" fmla="*/ 165443 h 177650"/>
                <a:gd name="connsiteX328" fmla="*/ 1842668 w 3588512"/>
                <a:gd name="connsiteY328" fmla="*/ 165443 h 177650"/>
                <a:gd name="connsiteX329" fmla="*/ 1842668 w 3588512"/>
                <a:gd name="connsiteY329" fmla="*/ 92225 h 177650"/>
                <a:gd name="connsiteX330" fmla="*/ 1854715 w 3588512"/>
                <a:gd name="connsiteY330" fmla="*/ 78648 h 177650"/>
                <a:gd name="connsiteX331" fmla="*/ 1869550 w 3588512"/>
                <a:gd name="connsiteY331" fmla="*/ 73953 h 177650"/>
                <a:gd name="connsiteX332" fmla="*/ 1881977 w 3588512"/>
                <a:gd name="connsiteY332" fmla="*/ 78521 h 177650"/>
                <a:gd name="connsiteX333" fmla="*/ 1886162 w 3588512"/>
                <a:gd name="connsiteY333" fmla="*/ 94002 h 177650"/>
                <a:gd name="connsiteX334" fmla="*/ 1886162 w 3588512"/>
                <a:gd name="connsiteY334" fmla="*/ 165443 h 177650"/>
                <a:gd name="connsiteX335" fmla="*/ 1904548 w 3588512"/>
                <a:gd name="connsiteY335" fmla="*/ 165443 h 177650"/>
                <a:gd name="connsiteX336" fmla="*/ 1904548 w 3588512"/>
                <a:gd name="connsiteY336" fmla="*/ 91464 h 177650"/>
                <a:gd name="connsiteX337" fmla="*/ 1896433 w 3588512"/>
                <a:gd name="connsiteY337" fmla="*/ 68369 h 177650"/>
                <a:gd name="connsiteX338" fmla="*/ 1873862 w 3588512"/>
                <a:gd name="connsiteY338" fmla="*/ 59867 h 177650"/>
                <a:gd name="connsiteX339" fmla="*/ 2000791 w 3588512"/>
                <a:gd name="connsiteY339" fmla="*/ 141333 h 177650"/>
                <a:gd name="connsiteX340" fmla="*/ 2000791 w 3588512"/>
                <a:gd name="connsiteY340" fmla="*/ 94129 h 177650"/>
                <a:gd name="connsiteX341" fmla="*/ 1991534 w 3588512"/>
                <a:gd name="connsiteY341" fmla="*/ 68750 h 177650"/>
                <a:gd name="connsiteX342" fmla="*/ 1963765 w 3588512"/>
                <a:gd name="connsiteY342" fmla="*/ 59867 h 177650"/>
                <a:gd name="connsiteX343" fmla="*/ 1927246 w 3588512"/>
                <a:gd name="connsiteY343" fmla="*/ 66973 h 177650"/>
                <a:gd name="connsiteX344" fmla="*/ 1931811 w 3588512"/>
                <a:gd name="connsiteY344" fmla="*/ 80043 h 177650"/>
                <a:gd name="connsiteX345" fmla="*/ 1960341 w 3588512"/>
                <a:gd name="connsiteY345" fmla="*/ 74587 h 177650"/>
                <a:gd name="connsiteX346" fmla="*/ 1976952 w 3588512"/>
                <a:gd name="connsiteY346" fmla="*/ 79282 h 177650"/>
                <a:gd name="connsiteX347" fmla="*/ 1982405 w 3588512"/>
                <a:gd name="connsiteY347" fmla="*/ 94890 h 177650"/>
                <a:gd name="connsiteX348" fmla="*/ 1982405 w 3588512"/>
                <a:gd name="connsiteY348" fmla="*/ 102630 h 177650"/>
                <a:gd name="connsiteX349" fmla="*/ 1966174 w 3588512"/>
                <a:gd name="connsiteY349" fmla="*/ 102630 h 177650"/>
                <a:gd name="connsiteX350" fmla="*/ 1931684 w 3588512"/>
                <a:gd name="connsiteY350" fmla="*/ 111386 h 177650"/>
                <a:gd name="connsiteX351" fmla="*/ 1919638 w 3588512"/>
                <a:gd name="connsiteY351" fmla="*/ 136638 h 177650"/>
                <a:gd name="connsiteX352" fmla="*/ 1928640 w 3588512"/>
                <a:gd name="connsiteY352" fmla="*/ 159225 h 177650"/>
                <a:gd name="connsiteX353" fmla="*/ 1953240 w 3588512"/>
                <a:gd name="connsiteY353" fmla="*/ 167727 h 177650"/>
                <a:gd name="connsiteX354" fmla="*/ 1984814 w 3588512"/>
                <a:gd name="connsiteY354" fmla="*/ 152373 h 177650"/>
                <a:gd name="connsiteX355" fmla="*/ 1992169 w 3588512"/>
                <a:gd name="connsiteY355" fmla="*/ 163285 h 177650"/>
                <a:gd name="connsiteX356" fmla="*/ 2005356 w 3588512"/>
                <a:gd name="connsiteY356" fmla="*/ 167727 h 177650"/>
                <a:gd name="connsiteX357" fmla="*/ 2009667 w 3588512"/>
                <a:gd name="connsiteY357" fmla="*/ 155291 h 177650"/>
                <a:gd name="connsiteX358" fmla="*/ 2002947 w 3588512"/>
                <a:gd name="connsiteY358" fmla="*/ 150596 h 177650"/>
                <a:gd name="connsiteX359" fmla="*/ 2000791 w 3588512"/>
                <a:gd name="connsiteY359" fmla="*/ 141333 h 177650"/>
                <a:gd name="connsiteX360" fmla="*/ 1957551 w 3588512"/>
                <a:gd name="connsiteY360" fmla="*/ 154276 h 177650"/>
                <a:gd name="connsiteX361" fmla="*/ 1943857 w 3588512"/>
                <a:gd name="connsiteY361" fmla="*/ 149581 h 177650"/>
                <a:gd name="connsiteX362" fmla="*/ 1939292 w 3588512"/>
                <a:gd name="connsiteY362" fmla="*/ 135623 h 177650"/>
                <a:gd name="connsiteX363" fmla="*/ 1968583 w 3588512"/>
                <a:gd name="connsiteY363" fmla="*/ 114558 h 177650"/>
                <a:gd name="connsiteX364" fmla="*/ 1982405 w 3588512"/>
                <a:gd name="connsiteY364" fmla="*/ 114558 h 177650"/>
                <a:gd name="connsiteX365" fmla="*/ 1982405 w 3588512"/>
                <a:gd name="connsiteY365" fmla="*/ 138161 h 177650"/>
                <a:gd name="connsiteX366" fmla="*/ 1957551 w 3588512"/>
                <a:gd name="connsiteY366" fmla="*/ 154276 h 177650"/>
                <a:gd name="connsiteX367" fmla="*/ 2049737 w 3588512"/>
                <a:gd name="connsiteY367" fmla="*/ 167727 h 177650"/>
                <a:gd name="connsiteX368" fmla="*/ 2064319 w 3588512"/>
                <a:gd name="connsiteY368" fmla="*/ 164301 h 177650"/>
                <a:gd name="connsiteX369" fmla="*/ 2059501 w 3588512"/>
                <a:gd name="connsiteY369" fmla="*/ 151738 h 177650"/>
                <a:gd name="connsiteX370" fmla="*/ 2052780 w 3588512"/>
                <a:gd name="connsiteY370" fmla="*/ 152880 h 177650"/>
                <a:gd name="connsiteX371" fmla="*/ 2047581 w 3588512"/>
                <a:gd name="connsiteY371" fmla="*/ 150977 h 177650"/>
                <a:gd name="connsiteX372" fmla="*/ 2046060 w 3588512"/>
                <a:gd name="connsiteY372" fmla="*/ 144632 h 177650"/>
                <a:gd name="connsiteX373" fmla="*/ 2046060 w 3588512"/>
                <a:gd name="connsiteY373" fmla="*/ 18627 h 177650"/>
                <a:gd name="connsiteX374" fmla="*/ 2027673 w 3588512"/>
                <a:gd name="connsiteY374" fmla="*/ 20784 h 177650"/>
                <a:gd name="connsiteX375" fmla="*/ 2027673 w 3588512"/>
                <a:gd name="connsiteY375" fmla="*/ 145013 h 177650"/>
                <a:gd name="connsiteX376" fmla="*/ 2033633 w 3588512"/>
                <a:gd name="connsiteY376" fmla="*/ 161763 h 177650"/>
                <a:gd name="connsiteX377" fmla="*/ 2049737 w 3588512"/>
                <a:gd name="connsiteY377" fmla="*/ 167727 h 177650"/>
                <a:gd name="connsiteX378" fmla="*/ 2129496 w 3588512"/>
                <a:gd name="connsiteY378" fmla="*/ 30555 h 177650"/>
                <a:gd name="connsiteX379" fmla="*/ 2129496 w 3588512"/>
                <a:gd name="connsiteY379" fmla="*/ 165443 h 177650"/>
                <a:gd name="connsiteX380" fmla="*/ 2203041 w 3588512"/>
                <a:gd name="connsiteY380" fmla="*/ 165443 h 177650"/>
                <a:gd name="connsiteX381" fmla="*/ 2205324 w 3588512"/>
                <a:gd name="connsiteY381" fmla="*/ 149200 h 177650"/>
                <a:gd name="connsiteX382" fmla="*/ 2148516 w 3588512"/>
                <a:gd name="connsiteY382" fmla="*/ 149200 h 177650"/>
                <a:gd name="connsiteX383" fmla="*/ 2148516 w 3588512"/>
                <a:gd name="connsiteY383" fmla="*/ 30555 h 177650"/>
                <a:gd name="connsiteX384" fmla="*/ 2129496 w 3588512"/>
                <a:gd name="connsiteY384" fmla="*/ 30555 h 177650"/>
                <a:gd name="connsiteX385" fmla="*/ 2297509 w 3588512"/>
                <a:gd name="connsiteY385" fmla="*/ 141333 h 177650"/>
                <a:gd name="connsiteX386" fmla="*/ 2297509 w 3588512"/>
                <a:gd name="connsiteY386" fmla="*/ 94129 h 177650"/>
                <a:gd name="connsiteX387" fmla="*/ 2288253 w 3588512"/>
                <a:gd name="connsiteY387" fmla="*/ 68750 h 177650"/>
                <a:gd name="connsiteX388" fmla="*/ 2260483 w 3588512"/>
                <a:gd name="connsiteY388" fmla="*/ 59867 h 177650"/>
                <a:gd name="connsiteX389" fmla="*/ 2223964 w 3588512"/>
                <a:gd name="connsiteY389" fmla="*/ 66973 h 177650"/>
                <a:gd name="connsiteX390" fmla="*/ 2228528 w 3588512"/>
                <a:gd name="connsiteY390" fmla="*/ 80043 h 177650"/>
                <a:gd name="connsiteX391" fmla="*/ 2257059 w 3588512"/>
                <a:gd name="connsiteY391" fmla="*/ 74587 h 177650"/>
                <a:gd name="connsiteX392" fmla="*/ 2273670 w 3588512"/>
                <a:gd name="connsiteY392" fmla="*/ 79282 h 177650"/>
                <a:gd name="connsiteX393" fmla="*/ 2279123 w 3588512"/>
                <a:gd name="connsiteY393" fmla="*/ 94890 h 177650"/>
                <a:gd name="connsiteX394" fmla="*/ 2279123 w 3588512"/>
                <a:gd name="connsiteY394" fmla="*/ 102630 h 177650"/>
                <a:gd name="connsiteX395" fmla="*/ 2262765 w 3588512"/>
                <a:gd name="connsiteY395" fmla="*/ 102630 h 177650"/>
                <a:gd name="connsiteX396" fmla="*/ 2228402 w 3588512"/>
                <a:gd name="connsiteY396" fmla="*/ 111386 h 177650"/>
                <a:gd name="connsiteX397" fmla="*/ 2216356 w 3588512"/>
                <a:gd name="connsiteY397" fmla="*/ 136638 h 177650"/>
                <a:gd name="connsiteX398" fmla="*/ 2225358 w 3588512"/>
                <a:gd name="connsiteY398" fmla="*/ 159225 h 177650"/>
                <a:gd name="connsiteX399" fmla="*/ 2249958 w 3588512"/>
                <a:gd name="connsiteY399" fmla="*/ 167727 h 177650"/>
                <a:gd name="connsiteX400" fmla="*/ 2281532 w 3588512"/>
                <a:gd name="connsiteY400" fmla="*/ 152373 h 177650"/>
                <a:gd name="connsiteX401" fmla="*/ 2288887 w 3588512"/>
                <a:gd name="connsiteY401" fmla="*/ 163285 h 177650"/>
                <a:gd name="connsiteX402" fmla="*/ 2302074 w 3588512"/>
                <a:gd name="connsiteY402" fmla="*/ 167727 h 177650"/>
                <a:gd name="connsiteX403" fmla="*/ 2306385 w 3588512"/>
                <a:gd name="connsiteY403" fmla="*/ 155291 h 177650"/>
                <a:gd name="connsiteX404" fmla="*/ 2299665 w 3588512"/>
                <a:gd name="connsiteY404" fmla="*/ 150596 h 177650"/>
                <a:gd name="connsiteX405" fmla="*/ 2297509 w 3588512"/>
                <a:gd name="connsiteY405" fmla="*/ 141333 h 177650"/>
                <a:gd name="connsiteX406" fmla="*/ 2254143 w 3588512"/>
                <a:gd name="connsiteY406" fmla="*/ 154276 h 177650"/>
                <a:gd name="connsiteX407" fmla="*/ 2240575 w 3588512"/>
                <a:gd name="connsiteY407" fmla="*/ 149581 h 177650"/>
                <a:gd name="connsiteX408" fmla="*/ 2236010 w 3588512"/>
                <a:gd name="connsiteY408" fmla="*/ 135623 h 177650"/>
                <a:gd name="connsiteX409" fmla="*/ 2265175 w 3588512"/>
                <a:gd name="connsiteY409" fmla="*/ 114558 h 177650"/>
                <a:gd name="connsiteX410" fmla="*/ 2279123 w 3588512"/>
                <a:gd name="connsiteY410" fmla="*/ 114558 h 177650"/>
                <a:gd name="connsiteX411" fmla="*/ 2279123 w 3588512"/>
                <a:gd name="connsiteY411" fmla="*/ 138161 h 177650"/>
                <a:gd name="connsiteX412" fmla="*/ 2254143 w 3588512"/>
                <a:gd name="connsiteY412" fmla="*/ 154276 h 177650"/>
                <a:gd name="connsiteX413" fmla="*/ 2433441 w 3588512"/>
                <a:gd name="connsiteY413" fmla="*/ 62278 h 177650"/>
                <a:gd name="connsiteX414" fmla="*/ 2414168 w 3588512"/>
                <a:gd name="connsiteY414" fmla="*/ 152880 h 177650"/>
                <a:gd name="connsiteX415" fmla="*/ 2394386 w 3588512"/>
                <a:gd name="connsiteY415" fmla="*/ 62278 h 177650"/>
                <a:gd name="connsiteX416" fmla="*/ 2373718 w 3588512"/>
                <a:gd name="connsiteY416" fmla="*/ 62278 h 177650"/>
                <a:gd name="connsiteX417" fmla="*/ 2352795 w 3588512"/>
                <a:gd name="connsiteY417" fmla="*/ 152880 h 177650"/>
                <a:gd name="connsiteX418" fmla="*/ 2333775 w 3588512"/>
                <a:gd name="connsiteY418" fmla="*/ 62278 h 177650"/>
                <a:gd name="connsiteX419" fmla="*/ 2315388 w 3588512"/>
                <a:gd name="connsiteY419" fmla="*/ 62278 h 177650"/>
                <a:gd name="connsiteX420" fmla="*/ 2339988 w 3588512"/>
                <a:gd name="connsiteY420" fmla="*/ 165443 h 177650"/>
                <a:gd name="connsiteX421" fmla="*/ 2364461 w 3588512"/>
                <a:gd name="connsiteY421" fmla="*/ 165443 h 177650"/>
                <a:gd name="connsiteX422" fmla="*/ 2383481 w 3588512"/>
                <a:gd name="connsiteY422" fmla="*/ 78521 h 177650"/>
                <a:gd name="connsiteX423" fmla="*/ 2401995 w 3588512"/>
                <a:gd name="connsiteY423" fmla="*/ 165443 h 177650"/>
                <a:gd name="connsiteX424" fmla="*/ 2426974 w 3588512"/>
                <a:gd name="connsiteY424" fmla="*/ 165443 h 177650"/>
                <a:gd name="connsiteX425" fmla="*/ 2451067 w 3588512"/>
                <a:gd name="connsiteY425" fmla="*/ 62278 h 177650"/>
                <a:gd name="connsiteX426" fmla="*/ 2433441 w 3588512"/>
                <a:gd name="connsiteY426" fmla="*/ 62278 h 177650"/>
                <a:gd name="connsiteX427" fmla="*/ 2655600 w 3588512"/>
                <a:gd name="connsiteY427" fmla="*/ 165443 h 177650"/>
                <a:gd name="connsiteX428" fmla="*/ 2674620 w 3588512"/>
                <a:gd name="connsiteY428" fmla="*/ 165443 h 177650"/>
                <a:gd name="connsiteX429" fmla="*/ 2674620 w 3588512"/>
                <a:gd name="connsiteY429" fmla="*/ 30555 h 177650"/>
                <a:gd name="connsiteX430" fmla="*/ 2655600 w 3588512"/>
                <a:gd name="connsiteY430" fmla="*/ 30555 h 177650"/>
                <a:gd name="connsiteX431" fmla="*/ 2655600 w 3588512"/>
                <a:gd name="connsiteY431" fmla="*/ 165443 h 177650"/>
                <a:gd name="connsiteX432" fmla="*/ 2747405 w 3588512"/>
                <a:gd name="connsiteY432" fmla="*/ 59867 h 177650"/>
                <a:gd name="connsiteX433" fmla="*/ 2729018 w 3588512"/>
                <a:gd name="connsiteY433" fmla="*/ 64562 h 177650"/>
                <a:gd name="connsiteX434" fmla="*/ 2715070 w 3588512"/>
                <a:gd name="connsiteY434" fmla="*/ 77506 h 177650"/>
                <a:gd name="connsiteX435" fmla="*/ 2713548 w 3588512"/>
                <a:gd name="connsiteY435" fmla="*/ 62278 h 177650"/>
                <a:gd name="connsiteX436" fmla="*/ 2697698 w 3588512"/>
                <a:gd name="connsiteY436" fmla="*/ 62278 h 177650"/>
                <a:gd name="connsiteX437" fmla="*/ 2697698 w 3588512"/>
                <a:gd name="connsiteY437" fmla="*/ 165443 h 177650"/>
                <a:gd name="connsiteX438" fmla="*/ 2716084 w 3588512"/>
                <a:gd name="connsiteY438" fmla="*/ 165443 h 177650"/>
                <a:gd name="connsiteX439" fmla="*/ 2716084 w 3588512"/>
                <a:gd name="connsiteY439" fmla="*/ 92225 h 177650"/>
                <a:gd name="connsiteX440" fmla="*/ 2728130 w 3588512"/>
                <a:gd name="connsiteY440" fmla="*/ 78648 h 177650"/>
                <a:gd name="connsiteX441" fmla="*/ 2742966 w 3588512"/>
                <a:gd name="connsiteY441" fmla="*/ 73953 h 177650"/>
                <a:gd name="connsiteX442" fmla="*/ 2755393 w 3588512"/>
                <a:gd name="connsiteY442" fmla="*/ 78521 h 177650"/>
                <a:gd name="connsiteX443" fmla="*/ 2759578 w 3588512"/>
                <a:gd name="connsiteY443" fmla="*/ 94002 h 177650"/>
                <a:gd name="connsiteX444" fmla="*/ 2759578 w 3588512"/>
                <a:gd name="connsiteY444" fmla="*/ 165443 h 177650"/>
                <a:gd name="connsiteX445" fmla="*/ 2778091 w 3588512"/>
                <a:gd name="connsiteY445" fmla="*/ 165443 h 177650"/>
                <a:gd name="connsiteX446" fmla="*/ 2778091 w 3588512"/>
                <a:gd name="connsiteY446" fmla="*/ 91464 h 177650"/>
                <a:gd name="connsiteX447" fmla="*/ 2769975 w 3588512"/>
                <a:gd name="connsiteY447" fmla="*/ 68369 h 177650"/>
                <a:gd name="connsiteX448" fmla="*/ 2747405 w 3588512"/>
                <a:gd name="connsiteY448" fmla="*/ 59867 h 177650"/>
                <a:gd name="connsiteX449" fmla="*/ 2863809 w 3588512"/>
                <a:gd name="connsiteY449" fmla="*/ 62278 h 177650"/>
                <a:gd name="connsiteX450" fmla="*/ 2836420 w 3588512"/>
                <a:gd name="connsiteY450" fmla="*/ 149327 h 177650"/>
                <a:gd name="connsiteX451" fmla="*/ 2808777 w 3588512"/>
                <a:gd name="connsiteY451" fmla="*/ 62278 h 177650"/>
                <a:gd name="connsiteX452" fmla="*/ 2788742 w 3588512"/>
                <a:gd name="connsiteY452" fmla="*/ 62278 h 177650"/>
                <a:gd name="connsiteX453" fmla="*/ 2825135 w 3588512"/>
                <a:gd name="connsiteY453" fmla="*/ 165443 h 177650"/>
                <a:gd name="connsiteX454" fmla="*/ 2847452 w 3588512"/>
                <a:gd name="connsiteY454" fmla="*/ 165443 h 177650"/>
                <a:gd name="connsiteX455" fmla="*/ 2883337 w 3588512"/>
                <a:gd name="connsiteY455" fmla="*/ 62278 h 177650"/>
                <a:gd name="connsiteX456" fmla="*/ 2863809 w 3588512"/>
                <a:gd name="connsiteY456" fmla="*/ 62278 h 177650"/>
                <a:gd name="connsiteX457" fmla="*/ 2975268 w 3588512"/>
                <a:gd name="connsiteY457" fmla="*/ 110752 h 177650"/>
                <a:gd name="connsiteX458" fmla="*/ 2964110 w 3588512"/>
                <a:gd name="connsiteY458" fmla="*/ 73445 h 177650"/>
                <a:gd name="connsiteX459" fmla="*/ 2931776 w 3588512"/>
                <a:gd name="connsiteY459" fmla="*/ 59867 h 177650"/>
                <a:gd name="connsiteX460" fmla="*/ 2908444 w 3588512"/>
                <a:gd name="connsiteY460" fmla="*/ 66973 h 177650"/>
                <a:gd name="connsiteX461" fmla="*/ 2893228 w 3588512"/>
                <a:gd name="connsiteY461" fmla="*/ 86388 h 177650"/>
                <a:gd name="connsiteX462" fmla="*/ 2887902 w 3588512"/>
                <a:gd name="connsiteY462" fmla="*/ 114939 h 177650"/>
                <a:gd name="connsiteX463" fmla="*/ 2900202 w 3588512"/>
                <a:gd name="connsiteY463" fmla="*/ 153642 h 177650"/>
                <a:gd name="connsiteX464" fmla="*/ 2934565 w 3588512"/>
                <a:gd name="connsiteY464" fmla="*/ 167727 h 177650"/>
                <a:gd name="connsiteX465" fmla="*/ 2971465 w 3588512"/>
                <a:gd name="connsiteY465" fmla="*/ 154910 h 177650"/>
                <a:gd name="connsiteX466" fmla="*/ 2963476 w 3588512"/>
                <a:gd name="connsiteY466" fmla="*/ 144125 h 177650"/>
                <a:gd name="connsiteX467" fmla="*/ 2950035 w 3588512"/>
                <a:gd name="connsiteY467" fmla="*/ 150977 h 177650"/>
                <a:gd name="connsiteX468" fmla="*/ 2936087 w 3588512"/>
                <a:gd name="connsiteY468" fmla="*/ 153134 h 177650"/>
                <a:gd name="connsiteX469" fmla="*/ 2916432 w 3588512"/>
                <a:gd name="connsiteY469" fmla="*/ 145013 h 177650"/>
                <a:gd name="connsiteX470" fmla="*/ 2907556 w 3588512"/>
                <a:gd name="connsiteY470" fmla="*/ 120015 h 177650"/>
                <a:gd name="connsiteX471" fmla="*/ 2974888 w 3588512"/>
                <a:gd name="connsiteY471" fmla="*/ 120015 h 177650"/>
                <a:gd name="connsiteX472" fmla="*/ 2975268 w 3588512"/>
                <a:gd name="connsiteY472" fmla="*/ 110752 h 177650"/>
                <a:gd name="connsiteX473" fmla="*/ 2957136 w 3588512"/>
                <a:gd name="connsiteY473" fmla="*/ 106691 h 177650"/>
                <a:gd name="connsiteX474" fmla="*/ 2907556 w 3588512"/>
                <a:gd name="connsiteY474" fmla="*/ 106691 h 177650"/>
                <a:gd name="connsiteX475" fmla="*/ 2932283 w 3588512"/>
                <a:gd name="connsiteY475" fmla="*/ 74206 h 177650"/>
                <a:gd name="connsiteX476" fmla="*/ 2950923 w 3588512"/>
                <a:gd name="connsiteY476" fmla="*/ 82201 h 177650"/>
                <a:gd name="connsiteX477" fmla="*/ 2957136 w 3588512"/>
                <a:gd name="connsiteY477" fmla="*/ 105549 h 177650"/>
                <a:gd name="connsiteX478" fmla="*/ 2957136 w 3588512"/>
                <a:gd name="connsiteY478" fmla="*/ 106691 h 177650"/>
                <a:gd name="connsiteX479" fmla="*/ 3029413 w 3588512"/>
                <a:gd name="connsiteY479" fmla="*/ 59867 h 177650"/>
                <a:gd name="connsiteX480" fmla="*/ 3009886 w 3588512"/>
                <a:gd name="connsiteY480" fmla="*/ 63547 h 177650"/>
                <a:gd name="connsiteX481" fmla="*/ 2996318 w 3588512"/>
                <a:gd name="connsiteY481" fmla="*/ 73699 h 177650"/>
                <a:gd name="connsiteX482" fmla="*/ 2991373 w 3588512"/>
                <a:gd name="connsiteY482" fmla="*/ 88291 h 177650"/>
                <a:gd name="connsiteX483" fmla="*/ 2998854 w 3588512"/>
                <a:gd name="connsiteY483" fmla="*/ 106691 h 177650"/>
                <a:gd name="connsiteX484" fmla="*/ 3023200 w 3588512"/>
                <a:gd name="connsiteY484" fmla="*/ 118238 h 177650"/>
                <a:gd name="connsiteX485" fmla="*/ 3039050 w 3588512"/>
                <a:gd name="connsiteY485" fmla="*/ 123441 h 177650"/>
                <a:gd name="connsiteX486" fmla="*/ 3046658 w 3588512"/>
                <a:gd name="connsiteY486" fmla="*/ 129151 h 177650"/>
                <a:gd name="connsiteX487" fmla="*/ 3048941 w 3588512"/>
                <a:gd name="connsiteY487" fmla="*/ 137653 h 177650"/>
                <a:gd name="connsiteX488" fmla="*/ 3042727 w 3588512"/>
                <a:gd name="connsiteY488" fmla="*/ 149073 h 177650"/>
                <a:gd name="connsiteX489" fmla="*/ 3026243 w 3588512"/>
                <a:gd name="connsiteY489" fmla="*/ 153261 h 177650"/>
                <a:gd name="connsiteX490" fmla="*/ 2996572 w 3588512"/>
                <a:gd name="connsiteY490" fmla="*/ 143363 h 177650"/>
                <a:gd name="connsiteX491" fmla="*/ 2986808 w 3588512"/>
                <a:gd name="connsiteY491" fmla="*/ 154276 h 177650"/>
                <a:gd name="connsiteX492" fmla="*/ 3026624 w 3588512"/>
                <a:gd name="connsiteY492" fmla="*/ 167727 h 177650"/>
                <a:gd name="connsiteX493" fmla="*/ 3056169 w 3588512"/>
                <a:gd name="connsiteY493" fmla="*/ 159732 h 177650"/>
                <a:gd name="connsiteX494" fmla="*/ 3068342 w 3588512"/>
                <a:gd name="connsiteY494" fmla="*/ 136511 h 177650"/>
                <a:gd name="connsiteX495" fmla="*/ 3059592 w 3588512"/>
                <a:gd name="connsiteY495" fmla="*/ 116081 h 177650"/>
                <a:gd name="connsiteX496" fmla="*/ 3033217 w 3588512"/>
                <a:gd name="connsiteY496" fmla="*/ 104280 h 177650"/>
                <a:gd name="connsiteX497" fmla="*/ 3015465 w 3588512"/>
                <a:gd name="connsiteY497" fmla="*/ 97428 h 177650"/>
                <a:gd name="connsiteX498" fmla="*/ 3010647 w 3588512"/>
                <a:gd name="connsiteY498" fmla="*/ 87657 h 177650"/>
                <a:gd name="connsiteX499" fmla="*/ 3015845 w 3588512"/>
                <a:gd name="connsiteY499" fmla="*/ 77759 h 177650"/>
                <a:gd name="connsiteX500" fmla="*/ 3030047 w 3588512"/>
                <a:gd name="connsiteY500" fmla="*/ 74206 h 177650"/>
                <a:gd name="connsiteX501" fmla="*/ 3043742 w 3588512"/>
                <a:gd name="connsiteY501" fmla="*/ 76364 h 177650"/>
                <a:gd name="connsiteX502" fmla="*/ 3057564 w 3588512"/>
                <a:gd name="connsiteY502" fmla="*/ 82962 h 177650"/>
                <a:gd name="connsiteX503" fmla="*/ 3065299 w 3588512"/>
                <a:gd name="connsiteY503" fmla="*/ 71668 h 177650"/>
                <a:gd name="connsiteX504" fmla="*/ 3048941 w 3588512"/>
                <a:gd name="connsiteY504" fmla="*/ 62786 h 177650"/>
                <a:gd name="connsiteX505" fmla="*/ 3029413 w 3588512"/>
                <a:gd name="connsiteY505" fmla="*/ 59867 h 177650"/>
                <a:gd name="connsiteX506" fmla="*/ 3140746 w 3588512"/>
                <a:gd name="connsiteY506" fmla="*/ 148820 h 177650"/>
                <a:gd name="connsiteX507" fmla="*/ 3126671 w 3588512"/>
                <a:gd name="connsiteY507" fmla="*/ 152880 h 177650"/>
                <a:gd name="connsiteX508" fmla="*/ 3116907 w 3588512"/>
                <a:gd name="connsiteY508" fmla="*/ 149327 h 177650"/>
                <a:gd name="connsiteX509" fmla="*/ 3113990 w 3588512"/>
                <a:gd name="connsiteY509" fmla="*/ 137653 h 177650"/>
                <a:gd name="connsiteX510" fmla="*/ 3113990 w 3588512"/>
                <a:gd name="connsiteY510" fmla="*/ 76110 h 177650"/>
                <a:gd name="connsiteX511" fmla="*/ 3137069 w 3588512"/>
                <a:gd name="connsiteY511" fmla="*/ 76110 h 177650"/>
                <a:gd name="connsiteX512" fmla="*/ 3139098 w 3588512"/>
                <a:gd name="connsiteY512" fmla="*/ 62278 h 177650"/>
                <a:gd name="connsiteX513" fmla="*/ 3113990 w 3588512"/>
                <a:gd name="connsiteY513" fmla="*/ 62278 h 177650"/>
                <a:gd name="connsiteX514" fmla="*/ 3113990 w 3588512"/>
                <a:gd name="connsiteY514" fmla="*/ 36773 h 177650"/>
                <a:gd name="connsiteX515" fmla="*/ 3095605 w 3588512"/>
                <a:gd name="connsiteY515" fmla="*/ 38930 h 177650"/>
                <a:gd name="connsiteX516" fmla="*/ 3095605 w 3588512"/>
                <a:gd name="connsiteY516" fmla="*/ 62278 h 177650"/>
                <a:gd name="connsiteX517" fmla="*/ 3077218 w 3588512"/>
                <a:gd name="connsiteY517" fmla="*/ 62278 h 177650"/>
                <a:gd name="connsiteX518" fmla="*/ 3077218 w 3588512"/>
                <a:gd name="connsiteY518" fmla="*/ 76110 h 177650"/>
                <a:gd name="connsiteX519" fmla="*/ 3095605 w 3588512"/>
                <a:gd name="connsiteY519" fmla="*/ 76110 h 177650"/>
                <a:gd name="connsiteX520" fmla="*/ 3095605 w 3588512"/>
                <a:gd name="connsiteY520" fmla="*/ 138414 h 177650"/>
                <a:gd name="connsiteX521" fmla="*/ 3103086 w 3588512"/>
                <a:gd name="connsiteY521" fmla="*/ 160240 h 177650"/>
                <a:gd name="connsiteX522" fmla="*/ 3124135 w 3588512"/>
                <a:gd name="connsiteY522" fmla="*/ 167727 h 177650"/>
                <a:gd name="connsiteX523" fmla="*/ 3147720 w 3588512"/>
                <a:gd name="connsiteY523" fmla="*/ 160748 h 177650"/>
                <a:gd name="connsiteX524" fmla="*/ 3140746 w 3588512"/>
                <a:gd name="connsiteY524" fmla="*/ 148820 h 177650"/>
                <a:gd name="connsiteX525" fmla="*/ 3268817 w 3588512"/>
                <a:gd name="connsiteY525" fmla="*/ 59867 h 177650"/>
                <a:gd name="connsiteX526" fmla="*/ 3251064 w 3588512"/>
                <a:gd name="connsiteY526" fmla="*/ 64689 h 177650"/>
                <a:gd name="connsiteX527" fmla="*/ 3237370 w 3588512"/>
                <a:gd name="connsiteY527" fmla="*/ 78521 h 177650"/>
                <a:gd name="connsiteX528" fmla="*/ 3227479 w 3588512"/>
                <a:gd name="connsiteY528" fmla="*/ 64816 h 177650"/>
                <a:gd name="connsiteX529" fmla="*/ 3210741 w 3588512"/>
                <a:gd name="connsiteY529" fmla="*/ 59867 h 177650"/>
                <a:gd name="connsiteX530" fmla="*/ 3180182 w 3588512"/>
                <a:gd name="connsiteY530" fmla="*/ 77379 h 177650"/>
                <a:gd name="connsiteX531" fmla="*/ 3178660 w 3588512"/>
                <a:gd name="connsiteY531" fmla="*/ 62278 h 177650"/>
                <a:gd name="connsiteX532" fmla="*/ 3162810 w 3588512"/>
                <a:gd name="connsiteY532" fmla="*/ 62278 h 177650"/>
                <a:gd name="connsiteX533" fmla="*/ 3162810 w 3588512"/>
                <a:gd name="connsiteY533" fmla="*/ 165443 h 177650"/>
                <a:gd name="connsiteX534" fmla="*/ 3181196 w 3588512"/>
                <a:gd name="connsiteY534" fmla="*/ 165443 h 177650"/>
                <a:gd name="connsiteX535" fmla="*/ 3181196 w 3588512"/>
                <a:gd name="connsiteY535" fmla="*/ 92225 h 177650"/>
                <a:gd name="connsiteX536" fmla="*/ 3192608 w 3588512"/>
                <a:gd name="connsiteY536" fmla="*/ 78521 h 177650"/>
                <a:gd name="connsiteX537" fmla="*/ 3206049 w 3588512"/>
                <a:gd name="connsiteY537" fmla="*/ 73953 h 177650"/>
                <a:gd name="connsiteX538" fmla="*/ 3220885 w 3588512"/>
                <a:gd name="connsiteY538" fmla="*/ 94002 h 177650"/>
                <a:gd name="connsiteX539" fmla="*/ 3220885 w 3588512"/>
                <a:gd name="connsiteY539" fmla="*/ 165443 h 177650"/>
                <a:gd name="connsiteX540" fmla="*/ 3239398 w 3588512"/>
                <a:gd name="connsiteY540" fmla="*/ 165443 h 177650"/>
                <a:gd name="connsiteX541" fmla="*/ 3239398 w 3588512"/>
                <a:gd name="connsiteY541" fmla="*/ 92225 h 177650"/>
                <a:gd name="connsiteX542" fmla="*/ 3250938 w 3588512"/>
                <a:gd name="connsiteY542" fmla="*/ 78394 h 177650"/>
                <a:gd name="connsiteX543" fmla="*/ 3264252 w 3588512"/>
                <a:gd name="connsiteY543" fmla="*/ 73953 h 177650"/>
                <a:gd name="connsiteX544" fmla="*/ 3279088 w 3588512"/>
                <a:gd name="connsiteY544" fmla="*/ 94002 h 177650"/>
                <a:gd name="connsiteX545" fmla="*/ 3279088 w 3588512"/>
                <a:gd name="connsiteY545" fmla="*/ 165443 h 177650"/>
                <a:gd name="connsiteX546" fmla="*/ 3297474 w 3588512"/>
                <a:gd name="connsiteY546" fmla="*/ 165443 h 177650"/>
                <a:gd name="connsiteX547" fmla="*/ 3297474 w 3588512"/>
                <a:gd name="connsiteY547" fmla="*/ 91464 h 177650"/>
                <a:gd name="connsiteX548" fmla="*/ 3289612 w 3588512"/>
                <a:gd name="connsiteY548" fmla="*/ 68369 h 177650"/>
                <a:gd name="connsiteX549" fmla="*/ 3268817 w 3588512"/>
                <a:gd name="connsiteY549" fmla="*/ 59867 h 177650"/>
                <a:gd name="connsiteX550" fmla="*/ 3402340 w 3588512"/>
                <a:gd name="connsiteY550" fmla="*/ 110752 h 177650"/>
                <a:gd name="connsiteX551" fmla="*/ 3391054 w 3588512"/>
                <a:gd name="connsiteY551" fmla="*/ 73445 h 177650"/>
                <a:gd name="connsiteX552" fmla="*/ 3358846 w 3588512"/>
                <a:gd name="connsiteY552" fmla="*/ 59867 h 177650"/>
                <a:gd name="connsiteX553" fmla="*/ 3335515 w 3588512"/>
                <a:gd name="connsiteY553" fmla="*/ 66973 h 177650"/>
                <a:gd name="connsiteX554" fmla="*/ 3320298 w 3588512"/>
                <a:gd name="connsiteY554" fmla="*/ 86388 h 177650"/>
                <a:gd name="connsiteX555" fmla="*/ 3314973 w 3588512"/>
                <a:gd name="connsiteY555" fmla="*/ 114939 h 177650"/>
                <a:gd name="connsiteX556" fmla="*/ 3327272 w 3588512"/>
                <a:gd name="connsiteY556" fmla="*/ 153642 h 177650"/>
                <a:gd name="connsiteX557" fmla="*/ 3361636 w 3588512"/>
                <a:gd name="connsiteY557" fmla="*/ 167727 h 177650"/>
                <a:gd name="connsiteX558" fmla="*/ 3398535 w 3588512"/>
                <a:gd name="connsiteY558" fmla="*/ 154910 h 177650"/>
                <a:gd name="connsiteX559" fmla="*/ 3390547 w 3588512"/>
                <a:gd name="connsiteY559" fmla="*/ 144125 h 177650"/>
                <a:gd name="connsiteX560" fmla="*/ 3377106 w 3588512"/>
                <a:gd name="connsiteY560" fmla="*/ 150977 h 177650"/>
                <a:gd name="connsiteX561" fmla="*/ 3363031 w 3588512"/>
                <a:gd name="connsiteY561" fmla="*/ 153134 h 177650"/>
                <a:gd name="connsiteX562" fmla="*/ 3343377 w 3588512"/>
                <a:gd name="connsiteY562" fmla="*/ 145013 h 177650"/>
                <a:gd name="connsiteX563" fmla="*/ 3334627 w 3588512"/>
                <a:gd name="connsiteY563" fmla="*/ 120015 h 177650"/>
                <a:gd name="connsiteX564" fmla="*/ 3401959 w 3588512"/>
                <a:gd name="connsiteY564" fmla="*/ 120015 h 177650"/>
                <a:gd name="connsiteX565" fmla="*/ 3402340 w 3588512"/>
                <a:gd name="connsiteY565" fmla="*/ 110752 h 177650"/>
                <a:gd name="connsiteX566" fmla="*/ 3384080 w 3588512"/>
                <a:gd name="connsiteY566" fmla="*/ 106691 h 177650"/>
                <a:gd name="connsiteX567" fmla="*/ 3334627 w 3588512"/>
                <a:gd name="connsiteY567" fmla="*/ 106691 h 177650"/>
                <a:gd name="connsiteX568" fmla="*/ 3359227 w 3588512"/>
                <a:gd name="connsiteY568" fmla="*/ 74206 h 177650"/>
                <a:gd name="connsiteX569" fmla="*/ 3377867 w 3588512"/>
                <a:gd name="connsiteY569" fmla="*/ 82201 h 177650"/>
                <a:gd name="connsiteX570" fmla="*/ 3384080 w 3588512"/>
                <a:gd name="connsiteY570" fmla="*/ 105549 h 177650"/>
                <a:gd name="connsiteX571" fmla="*/ 3384080 w 3588512"/>
                <a:gd name="connsiteY571" fmla="*/ 106691 h 177650"/>
                <a:gd name="connsiteX572" fmla="*/ 3469545 w 3588512"/>
                <a:gd name="connsiteY572" fmla="*/ 59867 h 177650"/>
                <a:gd name="connsiteX573" fmla="*/ 3451159 w 3588512"/>
                <a:gd name="connsiteY573" fmla="*/ 64562 h 177650"/>
                <a:gd name="connsiteX574" fmla="*/ 3437211 w 3588512"/>
                <a:gd name="connsiteY574" fmla="*/ 77506 h 177650"/>
                <a:gd name="connsiteX575" fmla="*/ 3435562 w 3588512"/>
                <a:gd name="connsiteY575" fmla="*/ 62278 h 177650"/>
                <a:gd name="connsiteX576" fmla="*/ 3419838 w 3588512"/>
                <a:gd name="connsiteY576" fmla="*/ 62278 h 177650"/>
                <a:gd name="connsiteX577" fmla="*/ 3419838 w 3588512"/>
                <a:gd name="connsiteY577" fmla="*/ 165443 h 177650"/>
                <a:gd name="connsiteX578" fmla="*/ 3438225 w 3588512"/>
                <a:gd name="connsiteY578" fmla="*/ 165443 h 177650"/>
                <a:gd name="connsiteX579" fmla="*/ 3438225 w 3588512"/>
                <a:gd name="connsiteY579" fmla="*/ 92225 h 177650"/>
                <a:gd name="connsiteX580" fmla="*/ 3450271 w 3588512"/>
                <a:gd name="connsiteY580" fmla="*/ 78648 h 177650"/>
                <a:gd name="connsiteX581" fmla="*/ 3465107 w 3588512"/>
                <a:gd name="connsiteY581" fmla="*/ 73953 h 177650"/>
                <a:gd name="connsiteX582" fmla="*/ 3477534 w 3588512"/>
                <a:gd name="connsiteY582" fmla="*/ 78521 h 177650"/>
                <a:gd name="connsiteX583" fmla="*/ 3481718 w 3588512"/>
                <a:gd name="connsiteY583" fmla="*/ 94002 h 177650"/>
                <a:gd name="connsiteX584" fmla="*/ 3481718 w 3588512"/>
                <a:gd name="connsiteY584" fmla="*/ 165443 h 177650"/>
                <a:gd name="connsiteX585" fmla="*/ 3500231 w 3588512"/>
                <a:gd name="connsiteY585" fmla="*/ 165443 h 177650"/>
                <a:gd name="connsiteX586" fmla="*/ 3500231 w 3588512"/>
                <a:gd name="connsiteY586" fmla="*/ 91464 h 177650"/>
                <a:gd name="connsiteX587" fmla="*/ 3491989 w 3588512"/>
                <a:gd name="connsiteY587" fmla="*/ 68369 h 177650"/>
                <a:gd name="connsiteX588" fmla="*/ 3469545 w 3588512"/>
                <a:gd name="connsiteY588" fmla="*/ 59867 h 177650"/>
                <a:gd name="connsiteX589" fmla="*/ 3579610 w 3588512"/>
                <a:gd name="connsiteY589" fmla="*/ 148820 h 177650"/>
                <a:gd name="connsiteX590" fmla="*/ 3565535 w 3588512"/>
                <a:gd name="connsiteY590" fmla="*/ 152880 h 177650"/>
                <a:gd name="connsiteX591" fmla="*/ 3555771 w 3588512"/>
                <a:gd name="connsiteY591" fmla="*/ 149327 h 177650"/>
                <a:gd name="connsiteX592" fmla="*/ 3552855 w 3588512"/>
                <a:gd name="connsiteY592" fmla="*/ 137653 h 177650"/>
                <a:gd name="connsiteX593" fmla="*/ 3552855 w 3588512"/>
                <a:gd name="connsiteY593" fmla="*/ 76110 h 177650"/>
                <a:gd name="connsiteX594" fmla="*/ 3575932 w 3588512"/>
                <a:gd name="connsiteY594" fmla="*/ 76110 h 177650"/>
                <a:gd name="connsiteX595" fmla="*/ 3577961 w 3588512"/>
                <a:gd name="connsiteY595" fmla="*/ 62278 h 177650"/>
                <a:gd name="connsiteX596" fmla="*/ 3552855 w 3588512"/>
                <a:gd name="connsiteY596" fmla="*/ 62278 h 177650"/>
                <a:gd name="connsiteX597" fmla="*/ 3552855 w 3588512"/>
                <a:gd name="connsiteY597" fmla="*/ 36773 h 177650"/>
                <a:gd name="connsiteX598" fmla="*/ 3534468 w 3588512"/>
                <a:gd name="connsiteY598" fmla="*/ 38930 h 177650"/>
                <a:gd name="connsiteX599" fmla="*/ 3534468 w 3588512"/>
                <a:gd name="connsiteY599" fmla="*/ 62278 h 177650"/>
                <a:gd name="connsiteX600" fmla="*/ 3515955 w 3588512"/>
                <a:gd name="connsiteY600" fmla="*/ 62278 h 177650"/>
                <a:gd name="connsiteX601" fmla="*/ 3515955 w 3588512"/>
                <a:gd name="connsiteY601" fmla="*/ 76110 h 177650"/>
                <a:gd name="connsiteX602" fmla="*/ 3534468 w 3588512"/>
                <a:gd name="connsiteY602" fmla="*/ 76110 h 177650"/>
                <a:gd name="connsiteX603" fmla="*/ 3534468 w 3588512"/>
                <a:gd name="connsiteY603" fmla="*/ 138414 h 177650"/>
                <a:gd name="connsiteX604" fmla="*/ 3541949 w 3588512"/>
                <a:gd name="connsiteY604" fmla="*/ 160240 h 177650"/>
                <a:gd name="connsiteX605" fmla="*/ 3562872 w 3588512"/>
                <a:gd name="connsiteY605" fmla="*/ 167727 h 177650"/>
                <a:gd name="connsiteX606" fmla="*/ 3586584 w 3588512"/>
                <a:gd name="connsiteY606" fmla="*/ 160748 h 177650"/>
                <a:gd name="connsiteX607" fmla="*/ 3579610 w 3588512"/>
                <a:gd name="connsiteY607" fmla="*/ 148820 h 17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</a:cxnLst>
              <a:rect l="l" t="t" r="r" b="b"/>
              <a:pathLst>
                <a:path w="3588512" h="177650">
                  <a:moveTo>
                    <a:pt x="73646" y="94129"/>
                  </a:moveTo>
                  <a:cubicBezTo>
                    <a:pt x="80874" y="92733"/>
                    <a:pt x="86960" y="89434"/>
                    <a:pt x="92032" y="84231"/>
                  </a:cubicBezTo>
                  <a:cubicBezTo>
                    <a:pt x="96977" y="78901"/>
                    <a:pt x="99514" y="72430"/>
                    <a:pt x="99514" y="64562"/>
                  </a:cubicBezTo>
                  <a:cubicBezTo>
                    <a:pt x="99514" y="53142"/>
                    <a:pt x="94822" y="44513"/>
                    <a:pt x="85565" y="38930"/>
                  </a:cubicBezTo>
                  <a:cubicBezTo>
                    <a:pt x="76309" y="33347"/>
                    <a:pt x="62868" y="30555"/>
                    <a:pt x="45369" y="30555"/>
                  </a:cubicBezTo>
                  <a:lnTo>
                    <a:pt x="12654" y="30555"/>
                  </a:lnTo>
                  <a:lnTo>
                    <a:pt x="12654" y="165443"/>
                  </a:lnTo>
                  <a:lnTo>
                    <a:pt x="50822" y="165443"/>
                  </a:lnTo>
                  <a:cubicBezTo>
                    <a:pt x="87214" y="165443"/>
                    <a:pt x="105473" y="152626"/>
                    <a:pt x="105473" y="126994"/>
                  </a:cubicBezTo>
                  <a:cubicBezTo>
                    <a:pt x="105473" y="116589"/>
                    <a:pt x="102557" y="108975"/>
                    <a:pt x="96724" y="103899"/>
                  </a:cubicBezTo>
                  <a:cubicBezTo>
                    <a:pt x="90764" y="98951"/>
                    <a:pt x="83156" y="95778"/>
                    <a:pt x="73646" y="94129"/>
                  </a:cubicBezTo>
                  <a:moveTo>
                    <a:pt x="47398" y="45148"/>
                  </a:moveTo>
                  <a:cubicBezTo>
                    <a:pt x="58303" y="45148"/>
                    <a:pt x="66545" y="46670"/>
                    <a:pt x="71871" y="49716"/>
                  </a:cubicBezTo>
                  <a:cubicBezTo>
                    <a:pt x="77323" y="52761"/>
                    <a:pt x="79986" y="58091"/>
                    <a:pt x="79986" y="65958"/>
                  </a:cubicBezTo>
                  <a:cubicBezTo>
                    <a:pt x="79986" y="72937"/>
                    <a:pt x="77450" y="78267"/>
                    <a:pt x="72378" y="82074"/>
                  </a:cubicBezTo>
                  <a:cubicBezTo>
                    <a:pt x="67179" y="85754"/>
                    <a:pt x="60585" y="87657"/>
                    <a:pt x="52597" y="87657"/>
                  </a:cubicBezTo>
                  <a:lnTo>
                    <a:pt x="31674" y="87657"/>
                  </a:lnTo>
                  <a:lnTo>
                    <a:pt x="31674" y="45148"/>
                  </a:lnTo>
                  <a:lnTo>
                    <a:pt x="47398" y="45148"/>
                  </a:lnTo>
                  <a:moveTo>
                    <a:pt x="50822" y="150596"/>
                  </a:moveTo>
                  <a:lnTo>
                    <a:pt x="31674" y="150596"/>
                  </a:lnTo>
                  <a:lnTo>
                    <a:pt x="31674" y="101996"/>
                  </a:lnTo>
                  <a:lnTo>
                    <a:pt x="54372" y="101996"/>
                  </a:lnTo>
                  <a:cubicBezTo>
                    <a:pt x="63629" y="101996"/>
                    <a:pt x="71110" y="103899"/>
                    <a:pt x="76816" y="107833"/>
                  </a:cubicBezTo>
                  <a:cubicBezTo>
                    <a:pt x="82522" y="111767"/>
                    <a:pt x="85439" y="118238"/>
                    <a:pt x="85439" y="126994"/>
                  </a:cubicBezTo>
                  <a:cubicBezTo>
                    <a:pt x="85439" y="136257"/>
                    <a:pt x="82522" y="142348"/>
                    <a:pt x="76562" y="145647"/>
                  </a:cubicBezTo>
                  <a:cubicBezTo>
                    <a:pt x="70603" y="148946"/>
                    <a:pt x="61980" y="150596"/>
                    <a:pt x="50822" y="150596"/>
                  </a:cubicBezTo>
                  <a:moveTo>
                    <a:pt x="204126" y="62278"/>
                  </a:moveTo>
                  <a:lnTo>
                    <a:pt x="185739" y="62278"/>
                  </a:lnTo>
                  <a:lnTo>
                    <a:pt x="185739" y="135876"/>
                  </a:lnTo>
                  <a:cubicBezTo>
                    <a:pt x="178385" y="147804"/>
                    <a:pt x="169509" y="153642"/>
                    <a:pt x="159238" y="153642"/>
                  </a:cubicBezTo>
                  <a:cubicBezTo>
                    <a:pt x="153532" y="153642"/>
                    <a:pt x="149347" y="152246"/>
                    <a:pt x="146811" y="149327"/>
                  </a:cubicBezTo>
                  <a:cubicBezTo>
                    <a:pt x="144275" y="146282"/>
                    <a:pt x="143007" y="141333"/>
                    <a:pt x="143007" y="134354"/>
                  </a:cubicBezTo>
                  <a:lnTo>
                    <a:pt x="143007" y="62278"/>
                  </a:lnTo>
                  <a:lnTo>
                    <a:pt x="124494" y="62278"/>
                  </a:lnTo>
                  <a:lnTo>
                    <a:pt x="124494" y="136257"/>
                  </a:lnTo>
                  <a:cubicBezTo>
                    <a:pt x="124494" y="146282"/>
                    <a:pt x="127157" y="154022"/>
                    <a:pt x="132356" y="159606"/>
                  </a:cubicBezTo>
                  <a:cubicBezTo>
                    <a:pt x="137554" y="165062"/>
                    <a:pt x="144782" y="167727"/>
                    <a:pt x="154039" y="167727"/>
                  </a:cubicBezTo>
                  <a:cubicBezTo>
                    <a:pt x="161520" y="167727"/>
                    <a:pt x="167860" y="166331"/>
                    <a:pt x="173059" y="163412"/>
                  </a:cubicBezTo>
                  <a:cubicBezTo>
                    <a:pt x="178258" y="160494"/>
                    <a:pt x="182823" y="155799"/>
                    <a:pt x="186881" y="149327"/>
                  </a:cubicBezTo>
                  <a:lnTo>
                    <a:pt x="188275" y="165443"/>
                  </a:lnTo>
                  <a:lnTo>
                    <a:pt x="204126" y="165443"/>
                  </a:lnTo>
                  <a:lnTo>
                    <a:pt x="204126" y="62278"/>
                  </a:lnTo>
                  <a:moveTo>
                    <a:pt x="262835" y="59867"/>
                  </a:moveTo>
                  <a:cubicBezTo>
                    <a:pt x="255608" y="59867"/>
                    <a:pt x="249141" y="61136"/>
                    <a:pt x="243308" y="63547"/>
                  </a:cubicBezTo>
                  <a:cubicBezTo>
                    <a:pt x="237475" y="65958"/>
                    <a:pt x="232910" y="69384"/>
                    <a:pt x="229740" y="73699"/>
                  </a:cubicBezTo>
                  <a:cubicBezTo>
                    <a:pt x="226443" y="78013"/>
                    <a:pt x="224795" y="82962"/>
                    <a:pt x="224795" y="88291"/>
                  </a:cubicBezTo>
                  <a:cubicBezTo>
                    <a:pt x="224795" y="95778"/>
                    <a:pt x="227331" y="101869"/>
                    <a:pt x="232276" y="106691"/>
                  </a:cubicBezTo>
                  <a:cubicBezTo>
                    <a:pt x="237348" y="111513"/>
                    <a:pt x="245464" y="115320"/>
                    <a:pt x="256622" y="118238"/>
                  </a:cubicBezTo>
                  <a:cubicBezTo>
                    <a:pt x="263596" y="120015"/>
                    <a:pt x="268922" y="121791"/>
                    <a:pt x="272473" y="123441"/>
                  </a:cubicBezTo>
                  <a:cubicBezTo>
                    <a:pt x="276150" y="125091"/>
                    <a:pt x="278686" y="126994"/>
                    <a:pt x="280080" y="129151"/>
                  </a:cubicBezTo>
                  <a:cubicBezTo>
                    <a:pt x="281602" y="131308"/>
                    <a:pt x="282363" y="134100"/>
                    <a:pt x="282363" y="137653"/>
                  </a:cubicBezTo>
                  <a:cubicBezTo>
                    <a:pt x="282363" y="142475"/>
                    <a:pt x="280334" y="146282"/>
                    <a:pt x="276150" y="149073"/>
                  </a:cubicBezTo>
                  <a:cubicBezTo>
                    <a:pt x="272092" y="151865"/>
                    <a:pt x="266639" y="153261"/>
                    <a:pt x="259665" y="153261"/>
                  </a:cubicBezTo>
                  <a:cubicBezTo>
                    <a:pt x="248887" y="153261"/>
                    <a:pt x="238996" y="149962"/>
                    <a:pt x="229994" y="143363"/>
                  </a:cubicBezTo>
                  <a:lnTo>
                    <a:pt x="220230" y="154276"/>
                  </a:lnTo>
                  <a:cubicBezTo>
                    <a:pt x="230754" y="163285"/>
                    <a:pt x="244069" y="167727"/>
                    <a:pt x="260046" y="167727"/>
                  </a:cubicBezTo>
                  <a:cubicBezTo>
                    <a:pt x="271712" y="167727"/>
                    <a:pt x="281602" y="165062"/>
                    <a:pt x="289591" y="159732"/>
                  </a:cubicBezTo>
                  <a:cubicBezTo>
                    <a:pt x="297706" y="154403"/>
                    <a:pt x="301764" y="146662"/>
                    <a:pt x="301764" y="136511"/>
                  </a:cubicBezTo>
                  <a:cubicBezTo>
                    <a:pt x="301764" y="127882"/>
                    <a:pt x="298847" y="121030"/>
                    <a:pt x="293015" y="116081"/>
                  </a:cubicBezTo>
                  <a:cubicBezTo>
                    <a:pt x="287181" y="111132"/>
                    <a:pt x="278432" y="107199"/>
                    <a:pt x="266639" y="104280"/>
                  </a:cubicBezTo>
                  <a:cubicBezTo>
                    <a:pt x="258144" y="102123"/>
                    <a:pt x="252184" y="99839"/>
                    <a:pt x="248887" y="97428"/>
                  </a:cubicBezTo>
                  <a:cubicBezTo>
                    <a:pt x="245717" y="95144"/>
                    <a:pt x="244069" y="91844"/>
                    <a:pt x="244069" y="87657"/>
                  </a:cubicBezTo>
                  <a:cubicBezTo>
                    <a:pt x="244069" y="83470"/>
                    <a:pt x="245717" y="80170"/>
                    <a:pt x="249267" y="77759"/>
                  </a:cubicBezTo>
                  <a:cubicBezTo>
                    <a:pt x="252691" y="75348"/>
                    <a:pt x="257510" y="74206"/>
                    <a:pt x="263469" y="74206"/>
                  </a:cubicBezTo>
                  <a:cubicBezTo>
                    <a:pt x="268288" y="74206"/>
                    <a:pt x="272853" y="74968"/>
                    <a:pt x="277164" y="76364"/>
                  </a:cubicBezTo>
                  <a:cubicBezTo>
                    <a:pt x="281602" y="77759"/>
                    <a:pt x="286167" y="80043"/>
                    <a:pt x="290986" y="82962"/>
                  </a:cubicBezTo>
                  <a:lnTo>
                    <a:pt x="298720" y="71668"/>
                  </a:lnTo>
                  <a:cubicBezTo>
                    <a:pt x="293521" y="67735"/>
                    <a:pt x="288069" y="64816"/>
                    <a:pt x="282363" y="62786"/>
                  </a:cubicBezTo>
                  <a:cubicBezTo>
                    <a:pt x="276530" y="60883"/>
                    <a:pt x="270063" y="59867"/>
                    <a:pt x="262835" y="59867"/>
                  </a:cubicBezTo>
                  <a:moveTo>
                    <a:pt x="323827" y="165443"/>
                  </a:moveTo>
                  <a:lnTo>
                    <a:pt x="342214" y="165443"/>
                  </a:lnTo>
                  <a:lnTo>
                    <a:pt x="342214" y="62278"/>
                  </a:lnTo>
                  <a:lnTo>
                    <a:pt x="323827" y="62278"/>
                  </a:lnTo>
                  <a:lnTo>
                    <a:pt x="323827" y="165443"/>
                  </a:lnTo>
                  <a:moveTo>
                    <a:pt x="332830" y="12663"/>
                  </a:moveTo>
                  <a:cubicBezTo>
                    <a:pt x="329153" y="12663"/>
                    <a:pt x="325983" y="13932"/>
                    <a:pt x="323574" y="16216"/>
                  </a:cubicBezTo>
                  <a:cubicBezTo>
                    <a:pt x="321165" y="18627"/>
                    <a:pt x="320024" y="21546"/>
                    <a:pt x="320024" y="25099"/>
                  </a:cubicBezTo>
                  <a:cubicBezTo>
                    <a:pt x="320024" y="28525"/>
                    <a:pt x="321165" y="31443"/>
                    <a:pt x="323574" y="33727"/>
                  </a:cubicBezTo>
                  <a:cubicBezTo>
                    <a:pt x="325983" y="36011"/>
                    <a:pt x="329153" y="37153"/>
                    <a:pt x="332830" y="37153"/>
                  </a:cubicBezTo>
                  <a:cubicBezTo>
                    <a:pt x="336761" y="37153"/>
                    <a:pt x="339805" y="36011"/>
                    <a:pt x="342214" y="33727"/>
                  </a:cubicBezTo>
                  <a:cubicBezTo>
                    <a:pt x="344623" y="31443"/>
                    <a:pt x="345891" y="28525"/>
                    <a:pt x="345891" y="25099"/>
                  </a:cubicBezTo>
                  <a:cubicBezTo>
                    <a:pt x="345891" y="21546"/>
                    <a:pt x="344623" y="18627"/>
                    <a:pt x="342214" y="16216"/>
                  </a:cubicBezTo>
                  <a:cubicBezTo>
                    <a:pt x="339805" y="13932"/>
                    <a:pt x="336761" y="12663"/>
                    <a:pt x="332830" y="12663"/>
                  </a:cubicBezTo>
                  <a:moveTo>
                    <a:pt x="418042" y="59867"/>
                  </a:moveTo>
                  <a:cubicBezTo>
                    <a:pt x="411321" y="59867"/>
                    <a:pt x="405235" y="61517"/>
                    <a:pt x="399655" y="64562"/>
                  </a:cubicBezTo>
                  <a:cubicBezTo>
                    <a:pt x="394203" y="67735"/>
                    <a:pt x="389511" y="72049"/>
                    <a:pt x="385707" y="77506"/>
                  </a:cubicBezTo>
                  <a:lnTo>
                    <a:pt x="384186" y="62278"/>
                  </a:lnTo>
                  <a:lnTo>
                    <a:pt x="368335" y="62278"/>
                  </a:lnTo>
                  <a:lnTo>
                    <a:pt x="368335" y="165443"/>
                  </a:lnTo>
                  <a:lnTo>
                    <a:pt x="386721" y="165443"/>
                  </a:lnTo>
                  <a:lnTo>
                    <a:pt x="386721" y="92225"/>
                  </a:lnTo>
                  <a:cubicBezTo>
                    <a:pt x="390526" y="86388"/>
                    <a:pt x="394457" y="81820"/>
                    <a:pt x="398768" y="78648"/>
                  </a:cubicBezTo>
                  <a:cubicBezTo>
                    <a:pt x="403079" y="75602"/>
                    <a:pt x="408025" y="73953"/>
                    <a:pt x="413603" y="73953"/>
                  </a:cubicBezTo>
                  <a:cubicBezTo>
                    <a:pt x="419056" y="73953"/>
                    <a:pt x="423241" y="75475"/>
                    <a:pt x="426030" y="78521"/>
                  </a:cubicBezTo>
                  <a:cubicBezTo>
                    <a:pt x="428820" y="81439"/>
                    <a:pt x="430215" y="86642"/>
                    <a:pt x="430215" y="94002"/>
                  </a:cubicBezTo>
                  <a:lnTo>
                    <a:pt x="430215" y="165443"/>
                  </a:lnTo>
                  <a:lnTo>
                    <a:pt x="448728" y="165443"/>
                  </a:lnTo>
                  <a:lnTo>
                    <a:pt x="448728" y="91464"/>
                  </a:lnTo>
                  <a:cubicBezTo>
                    <a:pt x="448728" y="81566"/>
                    <a:pt x="446065" y="73953"/>
                    <a:pt x="440612" y="68369"/>
                  </a:cubicBezTo>
                  <a:cubicBezTo>
                    <a:pt x="435160" y="62659"/>
                    <a:pt x="427679" y="59867"/>
                    <a:pt x="418042" y="59867"/>
                  </a:cubicBezTo>
                  <a:moveTo>
                    <a:pt x="557524" y="110752"/>
                  </a:moveTo>
                  <a:cubicBezTo>
                    <a:pt x="557524" y="94890"/>
                    <a:pt x="553847" y="82454"/>
                    <a:pt x="546366" y="73445"/>
                  </a:cubicBezTo>
                  <a:cubicBezTo>
                    <a:pt x="538884" y="64436"/>
                    <a:pt x="528106" y="59867"/>
                    <a:pt x="514031" y="59867"/>
                  </a:cubicBezTo>
                  <a:cubicBezTo>
                    <a:pt x="505155" y="59867"/>
                    <a:pt x="497293" y="62278"/>
                    <a:pt x="490700" y="66973"/>
                  </a:cubicBezTo>
                  <a:cubicBezTo>
                    <a:pt x="484106" y="71668"/>
                    <a:pt x="479034" y="78140"/>
                    <a:pt x="475483" y="86388"/>
                  </a:cubicBezTo>
                  <a:cubicBezTo>
                    <a:pt x="471933" y="94763"/>
                    <a:pt x="470158" y="104153"/>
                    <a:pt x="470158" y="114939"/>
                  </a:cubicBezTo>
                  <a:cubicBezTo>
                    <a:pt x="470158" y="131308"/>
                    <a:pt x="474215" y="144251"/>
                    <a:pt x="482458" y="153642"/>
                  </a:cubicBezTo>
                  <a:cubicBezTo>
                    <a:pt x="490700" y="163032"/>
                    <a:pt x="502112" y="167727"/>
                    <a:pt x="516821" y="167727"/>
                  </a:cubicBezTo>
                  <a:cubicBezTo>
                    <a:pt x="530262" y="167727"/>
                    <a:pt x="542562" y="163539"/>
                    <a:pt x="553721" y="154910"/>
                  </a:cubicBezTo>
                  <a:lnTo>
                    <a:pt x="545732" y="144125"/>
                  </a:lnTo>
                  <a:cubicBezTo>
                    <a:pt x="541040" y="147170"/>
                    <a:pt x="536602" y="149454"/>
                    <a:pt x="532291" y="150977"/>
                  </a:cubicBezTo>
                  <a:cubicBezTo>
                    <a:pt x="527980" y="152373"/>
                    <a:pt x="523415" y="153134"/>
                    <a:pt x="518342" y="153134"/>
                  </a:cubicBezTo>
                  <a:cubicBezTo>
                    <a:pt x="510227" y="153134"/>
                    <a:pt x="503760" y="150469"/>
                    <a:pt x="498688" y="145013"/>
                  </a:cubicBezTo>
                  <a:cubicBezTo>
                    <a:pt x="493489" y="139683"/>
                    <a:pt x="490573" y="131308"/>
                    <a:pt x="489812" y="120015"/>
                  </a:cubicBezTo>
                  <a:lnTo>
                    <a:pt x="557144" y="120015"/>
                  </a:lnTo>
                  <a:cubicBezTo>
                    <a:pt x="557398" y="116842"/>
                    <a:pt x="557524" y="113797"/>
                    <a:pt x="557524" y="110752"/>
                  </a:cubicBezTo>
                  <a:moveTo>
                    <a:pt x="539392" y="106691"/>
                  </a:moveTo>
                  <a:lnTo>
                    <a:pt x="489812" y="106691"/>
                  </a:lnTo>
                  <a:cubicBezTo>
                    <a:pt x="491207" y="84992"/>
                    <a:pt x="499322" y="74206"/>
                    <a:pt x="514412" y="74206"/>
                  </a:cubicBezTo>
                  <a:cubicBezTo>
                    <a:pt x="522781" y="74206"/>
                    <a:pt x="528994" y="76871"/>
                    <a:pt x="533179" y="82201"/>
                  </a:cubicBezTo>
                  <a:cubicBezTo>
                    <a:pt x="537236" y="87530"/>
                    <a:pt x="539392" y="95398"/>
                    <a:pt x="539392" y="105549"/>
                  </a:cubicBezTo>
                  <a:lnTo>
                    <a:pt x="539392" y="106691"/>
                  </a:lnTo>
                  <a:moveTo>
                    <a:pt x="611669" y="59867"/>
                  </a:moveTo>
                  <a:cubicBezTo>
                    <a:pt x="604442" y="59867"/>
                    <a:pt x="597974" y="61136"/>
                    <a:pt x="592142" y="63547"/>
                  </a:cubicBezTo>
                  <a:cubicBezTo>
                    <a:pt x="586309" y="65958"/>
                    <a:pt x="581744" y="69384"/>
                    <a:pt x="578574" y="73699"/>
                  </a:cubicBezTo>
                  <a:cubicBezTo>
                    <a:pt x="575277" y="78013"/>
                    <a:pt x="573629" y="82962"/>
                    <a:pt x="573629" y="88291"/>
                  </a:cubicBezTo>
                  <a:cubicBezTo>
                    <a:pt x="573629" y="95778"/>
                    <a:pt x="576164" y="101869"/>
                    <a:pt x="581110" y="106691"/>
                  </a:cubicBezTo>
                  <a:cubicBezTo>
                    <a:pt x="586182" y="111513"/>
                    <a:pt x="594297" y="115320"/>
                    <a:pt x="605456" y="118238"/>
                  </a:cubicBezTo>
                  <a:cubicBezTo>
                    <a:pt x="612430" y="120015"/>
                    <a:pt x="617756" y="121791"/>
                    <a:pt x="621306" y="123441"/>
                  </a:cubicBezTo>
                  <a:cubicBezTo>
                    <a:pt x="624983" y="125091"/>
                    <a:pt x="627520" y="126994"/>
                    <a:pt x="628914" y="129151"/>
                  </a:cubicBezTo>
                  <a:cubicBezTo>
                    <a:pt x="630436" y="131308"/>
                    <a:pt x="631197" y="134100"/>
                    <a:pt x="631197" y="137653"/>
                  </a:cubicBezTo>
                  <a:cubicBezTo>
                    <a:pt x="631197" y="142475"/>
                    <a:pt x="629168" y="146282"/>
                    <a:pt x="624983" y="149073"/>
                  </a:cubicBezTo>
                  <a:cubicBezTo>
                    <a:pt x="620926" y="151865"/>
                    <a:pt x="615473" y="153261"/>
                    <a:pt x="608499" y="153261"/>
                  </a:cubicBezTo>
                  <a:cubicBezTo>
                    <a:pt x="597721" y="153261"/>
                    <a:pt x="587830" y="149962"/>
                    <a:pt x="578827" y="143363"/>
                  </a:cubicBezTo>
                  <a:lnTo>
                    <a:pt x="568937" y="154276"/>
                  </a:lnTo>
                  <a:cubicBezTo>
                    <a:pt x="579588" y="163285"/>
                    <a:pt x="592902" y="167727"/>
                    <a:pt x="608880" y="167727"/>
                  </a:cubicBezTo>
                  <a:cubicBezTo>
                    <a:pt x="620545" y="167727"/>
                    <a:pt x="630436" y="165062"/>
                    <a:pt x="638425" y="159732"/>
                  </a:cubicBezTo>
                  <a:cubicBezTo>
                    <a:pt x="646540" y="154403"/>
                    <a:pt x="650597" y="146662"/>
                    <a:pt x="650597" y="136511"/>
                  </a:cubicBezTo>
                  <a:cubicBezTo>
                    <a:pt x="650597" y="127882"/>
                    <a:pt x="647681" y="121030"/>
                    <a:pt x="641848" y="116081"/>
                  </a:cubicBezTo>
                  <a:cubicBezTo>
                    <a:pt x="636015" y="111132"/>
                    <a:pt x="627266" y="107199"/>
                    <a:pt x="615473" y="104280"/>
                  </a:cubicBezTo>
                  <a:cubicBezTo>
                    <a:pt x="606977" y="102123"/>
                    <a:pt x="601018" y="99839"/>
                    <a:pt x="597721" y="97428"/>
                  </a:cubicBezTo>
                  <a:cubicBezTo>
                    <a:pt x="594551" y="95144"/>
                    <a:pt x="592902" y="91844"/>
                    <a:pt x="592902" y="87657"/>
                  </a:cubicBezTo>
                  <a:cubicBezTo>
                    <a:pt x="592902" y="83470"/>
                    <a:pt x="594551" y="80170"/>
                    <a:pt x="598101" y="77759"/>
                  </a:cubicBezTo>
                  <a:cubicBezTo>
                    <a:pt x="601525" y="75348"/>
                    <a:pt x="606344" y="74206"/>
                    <a:pt x="612303" y="74206"/>
                  </a:cubicBezTo>
                  <a:cubicBezTo>
                    <a:pt x="617122" y="74206"/>
                    <a:pt x="621687" y="74968"/>
                    <a:pt x="625998" y="76364"/>
                  </a:cubicBezTo>
                  <a:cubicBezTo>
                    <a:pt x="630436" y="77759"/>
                    <a:pt x="635001" y="80043"/>
                    <a:pt x="639820" y="82962"/>
                  </a:cubicBezTo>
                  <a:lnTo>
                    <a:pt x="647554" y="71668"/>
                  </a:lnTo>
                  <a:cubicBezTo>
                    <a:pt x="642355" y="67735"/>
                    <a:pt x="636903" y="64816"/>
                    <a:pt x="631197" y="62786"/>
                  </a:cubicBezTo>
                  <a:cubicBezTo>
                    <a:pt x="625364" y="60883"/>
                    <a:pt x="618897" y="59867"/>
                    <a:pt x="611669" y="59867"/>
                  </a:cubicBezTo>
                  <a:moveTo>
                    <a:pt x="703347" y="59867"/>
                  </a:moveTo>
                  <a:cubicBezTo>
                    <a:pt x="696120" y="59867"/>
                    <a:pt x="689526" y="61136"/>
                    <a:pt x="683820" y="63547"/>
                  </a:cubicBezTo>
                  <a:cubicBezTo>
                    <a:pt x="677987" y="65958"/>
                    <a:pt x="673422" y="69384"/>
                    <a:pt x="670125" y="73699"/>
                  </a:cubicBezTo>
                  <a:cubicBezTo>
                    <a:pt x="666828" y="78013"/>
                    <a:pt x="665180" y="82962"/>
                    <a:pt x="665180" y="88291"/>
                  </a:cubicBezTo>
                  <a:cubicBezTo>
                    <a:pt x="665180" y="95778"/>
                    <a:pt x="667716" y="101869"/>
                    <a:pt x="672788" y="106691"/>
                  </a:cubicBezTo>
                  <a:cubicBezTo>
                    <a:pt x="677733" y="111513"/>
                    <a:pt x="685849" y="115320"/>
                    <a:pt x="697134" y="118238"/>
                  </a:cubicBezTo>
                  <a:cubicBezTo>
                    <a:pt x="704108" y="120015"/>
                    <a:pt x="709307" y="121791"/>
                    <a:pt x="712984" y="123441"/>
                  </a:cubicBezTo>
                  <a:cubicBezTo>
                    <a:pt x="716535" y="125091"/>
                    <a:pt x="719071" y="126994"/>
                    <a:pt x="720593" y="129151"/>
                  </a:cubicBezTo>
                  <a:cubicBezTo>
                    <a:pt x="721987" y="131308"/>
                    <a:pt x="722748" y="134100"/>
                    <a:pt x="722748" y="137653"/>
                  </a:cubicBezTo>
                  <a:cubicBezTo>
                    <a:pt x="722748" y="142475"/>
                    <a:pt x="720719" y="146282"/>
                    <a:pt x="716662" y="149073"/>
                  </a:cubicBezTo>
                  <a:cubicBezTo>
                    <a:pt x="712604" y="151865"/>
                    <a:pt x="707025" y="153261"/>
                    <a:pt x="700051" y="153261"/>
                  </a:cubicBezTo>
                  <a:cubicBezTo>
                    <a:pt x="689272" y="153261"/>
                    <a:pt x="679382" y="149962"/>
                    <a:pt x="670379" y="143363"/>
                  </a:cubicBezTo>
                  <a:lnTo>
                    <a:pt x="660615" y="154276"/>
                  </a:lnTo>
                  <a:cubicBezTo>
                    <a:pt x="671140" y="163285"/>
                    <a:pt x="684454" y="167727"/>
                    <a:pt x="700558" y="167727"/>
                  </a:cubicBezTo>
                  <a:cubicBezTo>
                    <a:pt x="712097" y="167727"/>
                    <a:pt x="721987" y="165062"/>
                    <a:pt x="730103" y="159732"/>
                  </a:cubicBezTo>
                  <a:cubicBezTo>
                    <a:pt x="738218" y="154403"/>
                    <a:pt x="742276" y="146662"/>
                    <a:pt x="742276" y="136511"/>
                  </a:cubicBezTo>
                  <a:cubicBezTo>
                    <a:pt x="742276" y="127882"/>
                    <a:pt x="739359" y="121030"/>
                    <a:pt x="733526" y="116081"/>
                  </a:cubicBezTo>
                  <a:cubicBezTo>
                    <a:pt x="727694" y="111132"/>
                    <a:pt x="718944" y="107199"/>
                    <a:pt x="707152" y="104280"/>
                  </a:cubicBezTo>
                  <a:cubicBezTo>
                    <a:pt x="698529" y="102123"/>
                    <a:pt x="692696" y="99839"/>
                    <a:pt x="689399" y="97428"/>
                  </a:cubicBezTo>
                  <a:cubicBezTo>
                    <a:pt x="686102" y="95144"/>
                    <a:pt x="684454" y="91844"/>
                    <a:pt x="684454" y="87657"/>
                  </a:cubicBezTo>
                  <a:cubicBezTo>
                    <a:pt x="684454" y="83470"/>
                    <a:pt x="686229" y="80170"/>
                    <a:pt x="689653" y="77759"/>
                  </a:cubicBezTo>
                  <a:cubicBezTo>
                    <a:pt x="693203" y="75348"/>
                    <a:pt x="697895" y="74206"/>
                    <a:pt x="703982" y="74206"/>
                  </a:cubicBezTo>
                  <a:cubicBezTo>
                    <a:pt x="708673" y="74206"/>
                    <a:pt x="713365" y="74968"/>
                    <a:pt x="717676" y="76364"/>
                  </a:cubicBezTo>
                  <a:cubicBezTo>
                    <a:pt x="721987" y="77759"/>
                    <a:pt x="726552" y="80043"/>
                    <a:pt x="731371" y="82962"/>
                  </a:cubicBezTo>
                  <a:lnTo>
                    <a:pt x="739233" y="71668"/>
                  </a:lnTo>
                  <a:cubicBezTo>
                    <a:pt x="734034" y="67735"/>
                    <a:pt x="728454" y="64816"/>
                    <a:pt x="722748" y="62786"/>
                  </a:cubicBezTo>
                  <a:cubicBezTo>
                    <a:pt x="717042" y="60883"/>
                    <a:pt x="710575" y="59867"/>
                    <a:pt x="703347" y="59867"/>
                  </a:cubicBezTo>
                  <a:moveTo>
                    <a:pt x="822415" y="30555"/>
                  </a:moveTo>
                  <a:lnTo>
                    <a:pt x="822415" y="165443"/>
                  </a:lnTo>
                  <a:lnTo>
                    <a:pt x="895960" y="165443"/>
                  </a:lnTo>
                  <a:lnTo>
                    <a:pt x="898243" y="149200"/>
                  </a:lnTo>
                  <a:lnTo>
                    <a:pt x="841436" y="149200"/>
                  </a:lnTo>
                  <a:lnTo>
                    <a:pt x="841436" y="30555"/>
                  </a:lnTo>
                  <a:lnTo>
                    <a:pt x="822415" y="30555"/>
                  </a:lnTo>
                  <a:moveTo>
                    <a:pt x="990429" y="141333"/>
                  </a:moveTo>
                  <a:lnTo>
                    <a:pt x="990429" y="94129"/>
                  </a:lnTo>
                  <a:cubicBezTo>
                    <a:pt x="990429" y="83216"/>
                    <a:pt x="987385" y="74714"/>
                    <a:pt x="981172" y="68750"/>
                  </a:cubicBezTo>
                  <a:cubicBezTo>
                    <a:pt x="975085" y="62913"/>
                    <a:pt x="965702" y="59867"/>
                    <a:pt x="953275" y="59867"/>
                  </a:cubicBezTo>
                  <a:cubicBezTo>
                    <a:pt x="942117" y="59867"/>
                    <a:pt x="929943" y="62278"/>
                    <a:pt x="916883" y="66973"/>
                  </a:cubicBezTo>
                  <a:lnTo>
                    <a:pt x="921448" y="80043"/>
                  </a:lnTo>
                  <a:cubicBezTo>
                    <a:pt x="932607" y="76364"/>
                    <a:pt x="942117" y="74587"/>
                    <a:pt x="949852" y="74587"/>
                  </a:cubicBezTo>
                  <a:cubicBezTo>
                    <a:pt x="957333" y="74587"/>
                    <a:pt x="962912" y="76110"/>
                    <a:pt x="966590" y="79282"/>
                  </a:cubicBezTo>
                  <a:cubicBezTo>
                    <a:pt x="970140" y="82454"/>
                    <a:pt x="971915" y="87657"/>
                    <a:pt x="971915" y="94890"/>
                  </a:cubicBezTo>
                  <a:lnTo>
                    <a:pt x="971915" y="102630"/>
                  </a:lnTo>
                  <a:lnTo>
                    <a:pt x="955684" y="102630"/>
                  </a:lnTo>
                  <a:cubicBezTo>
                    <a:pt x="940849" y="102630"/>
                    <a:pt x="929437" y="105549"/>
                    <a:pt x="921321" y="111386"/>
                  </a:cubicBezTo>
                  <a:cubicBezTo>
                    <a:pt x="913206" y="117223"/>
                    <a:pt x="909148" y="125725"/>
                    <a:pt x="909148" y="136638"/>
                  </a:cubicBezTo>
                  <a:cubicBezTo>
                    <a:pt x="909148" y="145901"/>
                    <a:pt x="912191" y="153388"/>
                    <a:pt x="918278" y="159225"/>
                  </a:cubicBezTo>
                  <a:cubicBezTo>
                    <a:pt x="924238" y="164935"/>
                    <a:pt x="932480" y="167727"/>
                    <a:pt x="942878" y="167727"/>
                  </a:cubicBezTo>
                  <a:cubicBezTo>
                    <a:pt x="956826" y="167727"/>
                    <a:pt x="967223" y="162651"/>
                    <a:pt x="974324" y="152373"/>
                  </a:cubicBezTo>
                  <a:cubicBezTo>
                    <a:pt x="975973" y="157321"/>
                    <a:pt x="978382" y="160874"/>
                    <a:pt x="981806" y="163285"/>
                  </a:cubicBezTo>
                  <a:cubicBezTo>
                    <a:pt x="985103" y="165570"/>
                    <a:pt x="989541" y="167092"/>
                    <a:pt x="994993" y="167727"/>
                  </a:cubicBezTo>
                  <a:lnTo>
                    <a:pt x="999178" y="155291"/>
                  </a:lnTo>
                  <a:cubicBezTo>
                    <a:pt x="996261" y="154149"/>
                    <a:pt x="994106" y="152626"/>
                    <a:pt x="992584" y="150596"/>
                  </a:cubicBezTo>
                  <a:cubicBezTo>
                    <a:pt x="991189" y="148693"/>
                    <a:pt x="990429" y="145520"/>
                    <a:pt x="990429" y="141333"/>
                  </a:cubicBezTo>
                  <a:moveTo>
                    <a:pt x="947062" y="154276"/>
                  </a:moveTo>
                  <a:cubicBezTo>
                    <a:pt x="941102" y="154276"/>
                    <a:pt x="936537" y="152753"/>
                    <a:pt x="933494" y="149581"/>
                  </a:cubicBezTo>
                  <a:cubicBezTo>
                    <a:pt x="930451" y="146409"/>
                    <a:pt x="928802" y="141840"/>
                    <a:pt x="928802" y="135623"/>
                  </a:cubicBezTo>
                  <a:cubicBezTo>
                    <a:pt x="928802" y="121538"/>
                    <a:pt x="938566" y="114558"/>
                    <a:pt x="958094" y="114558"/>
                  </a:cubicBezTo>
                  <a:lnTo>
                    <a:pt x="971915" y="114558"/>
                  </a:lnTo>
                  <a:lnTo>
                    <a:pt x="971915" y="138161"/>
                  </a:lnTo>
                  <a:cubicBezTo>
                    <a:pt x="965956" y="148946"/>
                    <a:pt x="957713" y="154276"/>
                    <a:pt x="947062" y="154276"/>
                  </a:cubicBezTo>
                  <a:moveTo>
                    <a:pt x="1126361" y="62278"/>
                  </a:moveTo>
                  <a:lnTo>
                    <a:pt x="1107087" y="152880"/>
                  </a:lnTo>
                  <a:lnTo>
                    <a:pt x="1087179" y="62278"/>
                  </a:lnTo>
                  <a:lnTo>
                    <a:pt x="1066637" y="62278"/>
                  </a:lnTo>
                  <a:lnTo>
                    <a:pt x="1045714" y="152880"/>
                  </a:lnTo>
                  <a:lnTo>
                    <a:pt x="1026694" y="62278"/>
                  </a:lnTo>
                  <a:lnTo>
                    <a:pt x="1008308" y="62278"/>
                  </a:lnTo>
                  <a:lnTo>
                    <a:pt x="1032907" y="165443"/>
                  </a:lnTo>
                  <a:lnTo>
                    <a:pt x="1057380" y="165443"/>
                  </a:lnTo>
                  <a:lnTo>
                    <a:pt x="1076401" y="78521"/>
                  </a:lnTo>
                  <a:lnTo>
                    <a:pt x="1094914" y="165443"/>
                  </a:lnTo>
                  <a:lnTo>
                    <a:pt x="1119894" y="165443"/>
                  </a:lnTo>
                  <a:lnTo>
                    <a:pt x="1143986" y="62278"/>
                  </a:lnTo>
                  <a:lnTo>
                    <a:pt x="1126361" y="62278"/>
                  </a:lnTo>
                  <a:moveTo>
                    <a:pt x="1384785" y="30555"/>
                  </a:moveTo>
                  <a:lnTo>
                    <a:pt x="1348392" y="30555"/>
                  </a:lnTo>
                  <a:lnTo>
                    <a:pt x="1348392" y="165443"/>
                  </a:lnTo>
                  <a:lnTo>
                    <a:pt x="1367539" y="165443"/>
                  </a:lnTo>
                  <a:lnTo>
                    <a:pt x="1367539" y="115954"/>
                  </a:lnTo>
                  <a:lnTo>
                    <a:pt x="1384911" y="115954"/>
                  </a:lnTo>
                  <a:cubicBezTo>
                    <a:pt x="1401142" y="115954"/>
                    <a:pt x="1414076" y="112274"/>
                    <a:pt x="1423840" y="105168"/>
                  </a:cubicBezTo>
                  <a:cubicBezTo>
                    <a:pt x="1433603" y="97935"/>
                    <a:pt x="1438422" y="87023"/>
                    <a:pt x="1438422" y="72176"/>
                  </a:cubicBezTo>
                  <a:cubicBezTo>
                    <a:pt x="1438422" y="58345"/>
                    <a:pt x="1433730" y="47939"/>
                    <a:pt x="1424473" y="40960"/>
                  </a:cubicBezTo>
                  <a:cubicBezTo>
                    <a:pt x="1415090" y="33981"/>
                    <a:pt x="1401903" y="30555"/>
                    <a:pt x="1384785" y="30555"/>
                  </a:cubicBezTo>
                  <a:moveTo>
                    <a:pt x="1384150" y="101235"/>
                  </a:moveTo>
                  <a:lnTo>
                    <a:pt x="1367539" y="101235"/>
                  </a:lnTo>
                  <a:lnTo>
                    <a:pt x="1367539" y="45021"/>
                  </a:lnTo>
                  <a:lnTo>
                    <a:pt x="1384531" y="45021"/>
                  </a:lnTo>
                  <a:cubicBezTo>
                    <a:pt x="1395309" y="45021"/>
                    <a:pt x="1403678" y="47178"/>
                    <a:pt x="1409511" y="51492"/>
                  </a:cubicBezTo>
                  <a:cubicBezTo>
                    <a:pt x="1415344" y="55807"/>
                    <a:pt x="1418260" y="62786"/>
                    <a:pt x="1418260" y="72430"/>
                  </a:cubicBezTo>
                  <a:cubicBezTo>
                    <a:pt x="1418260" y="83216"/>
                    <a:pt x="1415344" y="90829"/>
                    <a:pt x="1409511" y="94890"/>
                  </a:cubicBezTo>
                  <a:cubicBezTo>
                    <a:pt x="1403678" y="99077"/>
                    <a:pt x="1395182" y="101235"/>
                    <a:pt x="1384150" y="101235"/>
                  </a:cubicBezTo>
                  <a:moveTo>
                    <a:pt x="1533651" y="110752"/>
                  </a:moveTo>
                  <a:cubicBezTo>
                    <a:pt x="1533651" y="94890"/>
                    <a:pt x="1529973" y="82454"/>
                    <a:pt x="1522492" y="73445"/>
                  </a:cubicBezTo>
                  <a:cubicBezTo>
                    <a:pt x="1515011" y="64436"/>
                    <a:pt x="1504232" y="59867"/>
                    <a:pt x="1490157" y="59867"/>
                  </a:cubicBezTo>
                  <a:cubicBezTo>
                    <a:pt x="1481281" y="59867"/>
                    <a:pt x="1473419" y="62278"/>
                    <a:pt x="1466826" y="66973"/>
                  </a:cubicBezTo>
                  <a:cubicBezTo>
                    <a:pt x="1460232" y="71668"/>
                    <a:pt x="1455160" y="78140"/>
                    <a:pt x="1451609" y="86388"/>
                  </a:cubicBezTo>
                  <a:cubicBezTo>
                    <a:pt x="1448059" y="94763"/>
                    <a:pt x="1446283" y="104153"/>
                    <a:pt x="1446283" y="114939"/>
                  </a:cubicBezTo>
                  <a:cubicBezTo>
                    <a:pt x="1446283" y="131308"/>
                    <a:pt x="1450341" y="144251"/>
                    <a:pt x="1458583" y="153642"/>
                  </a:cubicBezTo>
                  <a:cubicBezTo>
                    <a:pt x="1466826" y="163032"/>
                    <a:pt x="1478238" y="167727"/>
                    <a:pt x="1492947" y="167727"/>
                  </a:cubicBezTo>
                  <a:cubicBezTo>
                    <a:pt x="1506388" y="167727"/>
                    <a:pt x="1518688" y="163539"/>
                    <a:pt x="1529846" y="154910"/>
                  </a:cubicBezTo>
                  <a:lnTo>
                    <a:pt x="1521858" y="144125"/>
                  </a:lnTo>
                  <a:cubicBezTo>
                    <a:pt x="1517166" y="147170"/>
                    <a:pt x="1512728" y="149454"/>
                    <a:pt x="1508417" y="150977"/>
                  </a:cubicBezTo>
                  <a:cubicBezTo>
                    <a:pt x="1504105" y="152373"/>
                    <a:pt x="1499541" y="153134"/>
                    <a:pt x="1494342" y="153134"/>
                  </a:cubicBezTo>
                  <a:cubicBezTo>
                    <a:pt x="1486353" y="153134"/>
                    <a:pt x="1479886" y="150469"/>
                    <a:pt x="1474814" y="145013"/>
                  </a:cubicBezTo>
                  <a:cubicBezTo>
                    <a:pt x="1469615" y="139683"/>
                    <a:pt x="1466699" y="131308"/>
                    <a:pt x="1465938" y="120015"/>
                  </a:cubicBezTo>
                  <a:lnTo>
                    <a:pt x="1533270" y="120015"/>
                  </a:lnTo>
                  <a:cubicBezTo>
                    <a:pt x="1533524" y="116842"/>
                    <a:pt x="1533651" y="113797"/>
                    <a:pt x="1533651" y="110752"/>
                  </a:cubicBezTo>
                  <a:moveTo>
                    <a:pt x="1515391" y="106691"/>
                  </a:moveTo>
                  <a:lnTo>
                    <a:pt x="1465938" y="106691"/>
                  </a:lnTo>
                  <a:cubicBezTo>
                    <a:pt x="1467206" y="84992"/>
                    <a:pt x="1475448" y="74206"/>
                    <a:pt x="1490538" y="74206"/>
                  </a:cubicBezTo>
                  <a:cubicBezTo>
                    <a:pt x="1498907" y="74206"/>
                    <a:pt x="1505120" y="76871"/>
                    <a:pt x="1509178" y="82201"/>
                  </a:cubicBezTo>
                  <a:cubicBezTo>
                    <a:pt x="1513362" y="87530"/>
                    <a:pt x="1515391" y="95398"/>
                    <a:pt x="1515391" y="105549"/>
                  </a:cubicBezTo>
                  <a:lnTo>
                    <a:pt x="1515391" y="106691"/>
                  </a:lnTo>
                  <a:moveTo>
                    <a:pt x="1601110" y="59867"/>
                  </a:moveTo>
                  <a:cubicBezTo>
                    <a:pt x="1594643" y="59867"/>
                    <a:pt x="1589063" y="61898"/>
                    <a:pt x="1584245" y="65704"/>
                  </a:cubicBezTo>
                  <a:cubicBezTo>
                    <a:pt x="1579426" y="69638"/>
                    <a:pt x="1575622" y="75475"/>
                    <a:pt x="1572833" y="83216"/>
                  </a:cubicBezTo>
                  <a:lnTo>
                    <a:pt x="1570931" y="62278"/>
                  </a:lnTo>
                  <a:lnTo>
                    <a:pt x="1555207" y="62278"/>
                  </a:lnTo>
                  <a:lnTo>
                    <a:pt x="1555207" y="165443"/>
                  </a:lnTo>
                  <a:lnTo>
                    <a:pt x="1573593" y="165443"/>
                  </a:lnTo>
                  <a:lnTo>
                    <a:pt x="1573593" y="106437"/>
                  </a:lnTo>
                  <a:cubicBezTo>
                    <a:pt x="1575876" y="96540"/>
                    <a:pt x="1579046" y="89307"/>
                    <a:pt x="1582977" y="84612"/>
                  </a:cubicBezTo>
                  <a:cubicBezTo>
                    <a:pt x="1587034" y="79917"/>
                    <a:pt x="1592360" y="77506"/>
                    <a:pt x="1598827" y="77506"/>
                  </a:cubicBezTo>
                  <a:cubicBezTo>
                    <a:pt x="1601744" y="77506"/>
                    <a:pt x="1604914" y="77886"/>
                    <a:pt x="1608084" y="78648"/>
                  </a:cubicBezTo>
                  <a:lnTo>
                    <a:pt x="1611507" y="61009"/>
                  </a:lnTo>
                  <a:cubicBezTo>
                    <a:pt x="1608211" y="60248"/>
                    <a:pt x="1604787" y="59867"/>
                    <a:pt x="1601110" y="59867"/>
                  </a:cubicBezTo>
                  <a:moveTo>
                    <a:pt x="1658171" y="59867"/>
                  </a:moveTo>
                  <a:cubicBezTo>
                    <a:pt x="1650943" y="59867"/>
                    <a:pt x="1644476" y="61136"/>
                    <a:pt x="1638643" y="63547"/>
                  </a:cubicBezTo>
                  <a:cubicBezTo>
                    <a:pt x="1632810" y="65958"/>
                    <a:pt x="1628245" y="69384"/>
                    <a:pt x="1624948" y="73699"/>
                  </a:cubicBezTo>
                  <a:cubicBezTo>
                    <a:pt x="1621778" y="78013"/>
                    <a:pt x="1620130" y="82962"/>
                    <a:pt x="1620130" y="88291"/>
                  </a:cubicBezTo>
                  <a:cubicBezTo>
                    <a:pt x="1620130" y="95778"/>
                    <a:pt x="1622666" y="101869"/>
                    <a:pt x="1627611" y="106691"/>
                  </a:cubicBezTo>
                  <a:cubicBezTo>
                    <a:pt x="1632683" y="111513"/>
                    <a:pt x="1640799" y="115320"/>
                    <a:pt x="1651957" y="118238"/>
                  </a:cubicBezTo>
                  <a:cubicBezTo>
                    <a:pt x="1658932" y="120015"/>
                    <a:pt x="1664257" y="121791"/>
                    <a:pt x="1667808" y="123441"/>
                  </a:cubicBezTo>
                  <a:cubicBezTo>
                    <a:pt x="1671358" y="125091"/>
                    <a:pt x="1673894" y="126994"/>
                    <a:pt x="1675416" y="129151"/>
                  </a:cubicBezTo>
                  <a:cubicBezTo>
                    <a:pt x="1676937" y="131308"/>
                    <a:pt x="1677698" y="134100"/>
                    <a:pt x="1677698" y="137653"/>
                  </a:cubicBezTo>
                  <a:cubicBezTo>
                    <a:pt x="1677698" y="142475"/>
                    <a:pt x="1675543" y="146282"/>
                    <a:pt x="1671485" y="149073"/>
                  </a:cubicBezTo>
                  <a:cubicBezTo>
                    <a:pt x="1667427" y="151865"/>
                    <a:pt x="1661975" y="153261"/>
                    <a:pt x="1655001" y="153261"/>
                  </a:cubicBezTo>
                  <a:cubicBezTo>
                    <a:pt x="1644096" y="153261"/>
                    <a:pt x="1634205" y="149962"/>
                    <a:pt x="1625329" y="143363"/>
                  </a:cubicBezTo>
                  <a:lnTo>
                    <a:pt x="1615438" y="154276"/>
                  </a:lnTo>
                  <a:cubicBezTo>
                    <a:pt x="1626090" y="163285"/>
                    <a:pt x="1639404" y="167727"/>
                    <a:pt x="1655381" y="167727"/>
                  </a:cubicBezTo>
                  <a:cubicBezTo>
                    <a:pt x="1667047" y="167727"/>
                    <a:pt x="1676811" y="165062"/>
                    <a:pt x="1684926" y="159732"/>
                  </a:cubicBezTo>
                  <a:cubicBezTo>
                    <a:pt x="1693042" y="154403"/>
                    <a:pt x="1697099" y="146662"/>
                    <a:pt x="1697099" y="136511"/>
                  </a:cubicBezTo>
                  <a:cubicBezTo>
                    <a:pt x="1697099" y="127882"/>
                    <a:pt x="1694183" y="121030"/>
                    <a:pt x="1688349" y="116081"/>
                  </a:cubicBezTo>
                  <a:cubicBezTo>
                    <a:pt x="1682517" y="111132"/>
                    <a:pt x="1673767" y="107199"/>
                    <a:pt x="1661975" y="104280"/>
                  </a:cubicBezTo>
                  <a:cubicBezTo>
                    <a:pt x="1653479" y="102123"/>
                    <a:pt x="1647519" y="99839"/>
                    <a:pt x="1644222" y="97428"/>
                  </a:cubicBezTo>
                  <a:cubicBezTo>
                    <a:pt x="1640925" y="95144"/>
                    <a:pt x="1639404" y="91844"/>
                    <a:pt x="1639404" y="87657"/>
                  </a:cubicBezTo>
                  <a:cubicBezTo>
                    <a:pt x="1639404" y="83470"/>
                    <a:pt x="1641052" y="80170"/>
                    <a:pt x="1644603" y="77759"/>
                  </a:cubicBezTo>
                  <a:cubicBezTo>
                    <a:pt x="1648026" y="75348"/>
                    <a:pt x="1652718" y="74206"/>
                    <a:pt x="1658805" y="74206"/>
                  </a:cubicBezTo>
                  <a:cubicBezTo>
                    <a:pt x="1663623" y="74206"/>
                    <a:pt x="1668188" y="74968"/>
                    <a:pt x="1672499" y="76364"/>
                  </a:cubicBezTo>
                  <a:cubicBezTo>
                    <a:pt x="1676811" y="77759"/>
                    <a:pt x="1681502" y="80043"/>
                    <a:pt x="1686194" y="82962"/>
                  </a:cubicBezTo>
                  <a:lnTo>
                    <a:pt x="1694056" y="71668"/>
                  </a:lnTo>
                  <a:cubicBezTo>
                    <a:pt x="1688857" y="67735"/>
                    <a:pt x="1683404" y="64816"/>
                    <a:pt x="1677698" y="62786"/>
                  </a:cubicBezTo>
                  <a:cubicBezTo>
                    <a:pt x="1671865" y="60883"/>
                    <a:pt x="1665398" y="59867"/>
                    <a:pt x="1658171" y="59867"/>
                  </a:cubicBezTo>
                  <a:moveTo>
                    <a:pt x="1758852" y="59867"/>
                  </a:moveTo>
                  <a:cubicBezTo>
                    <a:pt x="1748961" y="59867"/>
                    <a:pt x="1740466" y="62151"/>
                    <a:pt x="1733365" y="66593"/>
                  </a:cubicBezTo>
                  <a:cubicBezTo>
                    <a:pt x="1726264" y="71161"/>
                    <a:pt x="1720811" y="77506"/>
                    <a:pt x="1717134" y="85627"/>
                  </a:cubicBezTo>
                  <a:cubicBezTo>
                    <a:pt x="1713330" y="93748"/>
                    <a:pt x="1711555" y="103265"/>
                    <a:pt x="1711555" y="113924"/>
                  </a:cubicBezTo>
                  <a:cubicBezTo>
                    <a:pt x="1711555" y="130547"/>
                    <a:pt x="1715612" y="143617"/>
                    <a:pt x="1723981" y="153261"/>
                  </a:cubicBezTo>
                  <a:cubicBezTo>
                    <a:pt x="1732223" y="162905"/>
                    <a:pt x="1743763" y="167727"/>
                    <a:pt x="1758598" y="167727"/>
                  </a:cubicBezTo>
                  <a:cubicBezTo>
                    <a:pt x="1768362" y="167727"/>
                    <a:pt x="1776858" y="165570"/>
                    <a:pt x="1783832" y="161001"/>
                  </a:cubicBezTo>
                  <a:cubicBezTo>
                    <a:pt x="1790933" y="156560"/>
                    <a:pt x="1796385" y="150215"/>
                    <a:pt x="1800063" y="142094"/>
                  </a:cubicBezTo>
                  <a:cubicBezTo>
                    <a:pt x="1803867" y="133846"/>
                    <a:pt x="1805769" y="124456"/>
                    <a:pt x="1805769" y="113797"/>
                  </a:cubicBezTo>
                  <a:cubicBezTo>
                    <a:pt x="1805769" y="97174"/>
                    <a:pt x="1801584" y="84104"/>
                    <a:pt x="1793469" y="74333"/>
                  </a:cubicBezTo>
                  <a:cubicBezTo>
                    <a:pt x="1785227" y="64689"/>
                    <a:pt x="1773688" y="59867"/>
                    <a:pt x="1758852" y="59867"/>
                  </a:cubicBezTo>
                  <a:moveTo>
                    <a:pt x="1758852" y="74333"/>
                  </a:moveTo>
                  <a:cubicBezTo>
                    <a:pt x="1776858" y="74333"/>
                    <a:pt x="1785861" y="87530"/>
                    <a:pt x="1785861" y="113797"/>
                  </a:cubicBezTo>
                  <a:cubicBezTo>
                    <a:pt x="1785861" y="140064"/>
                    <a:pt x="1776858" y="153261"/>
                    <a:pt x="1758598" y="153261"/>
                  </a:cubicBezTo>
                  <a:cubicBezTo>
                    <a:pt x="1740466" y="153261"/>
                    <a:pt x="1731336" y="140191"/>
                    <a:pt x="1731336" y="113924"/>
                  </a:cubicBezTo>
                  <a:cubicBezTo>
                    <a:pt x="1731336" y="87530"/>
                    <a:pt x="1740466" y="74333"/>
                    <a:pt x="1758852" y="74333"/>
                  </a:cubicBezTo>
                  <a:moveTo>
                    <a:pt x="1873862" y="59867"/>
                  </a:moveTo>
                  <a:cubicBezTo>
                    <a:pt x="1867268" y="59867"/>
                    <a:pt x="1861055" y="61517"/>
                    <a:pt x="1855602" y="64562"/>
                  </a:cubicBezTo>
                  <a:cubicBezTo>
                    <a:pt x="1850023" y="67735"/>
                    <a:pt x="1845331" y="72049"/>
                    <a:pt x="1841654" y="77506"/>
                  </a:cubicBezTo>
                  <a:lnTo>
                    <a:pt x="1840006" y="62278"/>
                  </a:lnTo>
                  <a:lnTo>
                    <a:pt x="1824155" y="62278"/>
                  </a:lnTo>
                  <a:lnTo>
                    <a:pt x="1824155" y="165443"/>
                  </a:lnTo>
                  <a:lnTo>
                    <a:pt x="1842668" y="165443"/>
                  </a:lnTo>
                  <a:lnTo>
                    <a:pt x="1842668" y="92225"/>
                  </a:lnTo>
                  <a:cubicBezTo>
                    <a:pt x="1846346" y="86388"/>
                    <a:pt x="1850404" y="81820"/>
                    <a:pt x="1854715" y="78648"/>
                  </a:cubicBezTo>
                  <a:cubicBezTo>
                    <a:pt x="1858899" y="75602"/>
                    <a:pt x="1863845" y="73953"/>
                    <a:pt x="1869550" y="73953"/>
                  </a:cubicBezTo>
                  <a:cubicBezTo>
                    <a:pt x="1875003" y="73953"/>
                    <a:pt x="1879061" y="75475"/>
                    <a:pt x="1881977" y="78521"/>
                  </a:cubicBezTo>
                  <a:cubicBezTo>
                    <a:pt x="1884767" y="81439"/>
                    <a:pt x="1886162" y="86642"/>
                    <a:pt x="1886162" y="94002"/>
                  </a:cubicBezTo>
                  <a:lnTo>
                    <a:pt x="1886162" y="165443"/>
                  </a:lnTo>
                  <a:lnTo>
                    <a:pt x="1904548" y="165443"/>
                  </a:lnTo>
                  <a:lnTo>
                    <a:pt x="1904548" y="91464"/>
                  </a:lnTo>
                  <a:cubicBezTo>
                    <a:pt x="1904548" y="81566"/>
                    <a:pt x="1901885" y="73953"/>
                    <a:pt x="1896433" y="68369"/>
                  </a:cubicBezTo>
                  <a:cubicBezTo>
                    <a:pt x="1890980" y="62659"/>
                    <a:pt x="1883499" y="59867"/>
                    <a:pt x="1873862" y="59867"/>
                  </a:cubicBezTo>
                  <a:moveTo>
                    <a:pt x="2000791" y="141333"/>
                  </a:moveTo>
                  <a:lnTo>
                    <a:pt x="2000791" y="94129"/>
                  </a:lnTo>
                  <a:cubicBezTo>
                    <a:pt x="2000791" y="83216"/>
                    <a:pt x="1997748" y="74714"/>
                    <a:pt x="1991534" y="68750"/>
                  </a:cubicBezTo>
                  <a:cubicBezTo>
                    <a:pt x="1985448" y="62913"/>
                    <a:pt x="1976191" y="59867"/>
                    <a:pt x="1963765" y="59867"/>
                  </a:cubicBezTo>
                  <a:cubicBezTo>
                    <a:pt x="1952479" y="59867"/>
                    <a:pt x="1940306" y="62278"/>
                    <a:pt x="1927246" y="66973"/>
                  </a:cubicBezTo>
                  <a:lnTo>
                    <a:pt x="1931811" y="80043"/>
                  </a:lnTo>
                  <a:cubicBezTo>
                    <a:pt x="1943096" y="76364"/>
                    <a:pt x="1952606" y="74587"/>
                    <a:pt x="1960341" y="74587"/>
                  </a:cubicBezTo>
                  <a:cubicBezTo>
                    <a:pt x="1967822" y="74587"/>
                    <a:pt x="1973402" y="76110"/>
                    <a:pt x="1976952" y="79282"/>
                  </a:cubicBezTo>
                  <a:cubicBezTo>
                    <a:pt x="1980503" y="82454"/>
                    <a:pt x="1982405" y="87657"/>
                    <a:pt x="1982405" y="94890"/>
                  </a:cubicBezTo>
                  <a:lnTo>
                    <a:pt x="1982405" y="102630"/>
                  </a:lnTo>
                  <a:lnTo>
                    <a:pt x="1966174" y="102630"/>
                  </a:lnTo>
                  <a:cubicBezTo>
                    <a:pt x="1951338" y="102630"/>
                    <a:pt x="1939799" y="105549"/>
                    <a:pt x="1931684" y="111386"/>
                  </a:cubicBezTo>
                  <a:cubicBezTo>
                    <a:pt x="1923695" y="117223"/>
                    <a:pt x="1919638" y="125725"/>
                    <a:pt x="1919638" y="136638"/>
                  </a:cubicBezTo>
                  <a:cubicBezTo>
                    <a:pt x="1919638" y="145901"/>
                    <a:pt x="1922681" y="153388"/>
                    <a:pt x="1928640" y="159225"/>
                  </a:cubicBezTo>
                  <a:cubicBezTo>
                    <a:pt x="1934600" y="164935"/>
                    <a:pt x="1942842" y="167727"/>
                    <a:pt x="1953240" y="167727"/>
                  </a:cubicBezTo>
                  <a:cubicBezTo>
                    <a:pt x="1967189" y="167727"/>
                    <a:pt x="1977713" y="162651"/>
                    <a:pt x="1984814" y="152373"/>
                  </a:cubicBezTo>
                  <a:cubicBezTo>
                    <a:pt x="1986335" y="157321"/>
                    <a:pt x="1988872" y="160874"/>
                    <a:pt x="1992169" y="163285"/>
                  </a:cubicBezTo>
                  <a:cubicBezTo>
                    <a:pt x="1995465" y="165570"/>
                    <a:pt x="1999903" y="167092"/>
                    <a:pt x="2005356" y="167727"/>
                  </a:cubicBezTo>
                  <a:lnTo>
                    <a:pt x="2009667" y="155291"/>
                  </a:lnTo>
                  <a:cubicBezTo>
                    <a:pt x="2006624" y="154149"/>
                    <a:pt x="2004469" y="152626"/>
                    <a:pt x="2002947" y="150596"/>
                  </a:cubicBezTo>
                  <a:cubicBezTo>
                    <a:pt x="2001552" y="148693"/>
                    <a:pt x="2000791" y="145520"/>
                    <a:pt x="2000791" y="141333"/>
                  </a:cubicBezTo>
                  <a:moveTo>
                    <a:pt x="1957551" y="154276"/>
                  </a:moveTo>
                  <a:cubicBezTo>
                    <a:pt x="1951465" y="154276"/>
                    <a:pt x="1946900" y="152753"/>
                    <a:pt x="1943857" y="149581"/>
                  </a:cubicBezTo>
                  <a:cubicBezTo>
                    <a:pt x="1940813" y="146409"/>
                    <a:pt x="1939292" y="141840"/>
                    <a:pt x="1939292" y="135623"/>
                  </a:cubicBezTo>
                  <a:cubicBezTo>
                    <a:pt x="1939292" y="121538"/>
                    <a:pt x="1949056" y="114558"/>
                    <a:pt x="1968583" y="114558"/>
                  </a:cubicBezTo>
                  <a:lnTo>
                    <a:pt x="1982405" y="114558"/>
                  </a:lnTo>
                  <a:lnTo>
                    <a:pt x="1982405" y="138161"/>
                  </a:lnTo>
                  <a:cubicBezTo>
                    <a:pt x="1976318" y="148946"/>
                    <a:pt x="1968076" y="154276"/>
                    <a:pt x="1957551" y="154276"/>
                  </a:cubicBezTo>
                  <a:moveTo>
                    <a:pt x="2049737" y="167727"/>
                  </a:moveTo>
                  <a:cubicBezTo>
                    <a:pt x="2055063" y="167727"/>
                    <a:pt x="2059881" y="166585"/>
                    <a:pt x="2064319" y="164301"/>
                  </a:cubicBezTo>
                  <a:lnTo>
                    <a:pt x="2059501" y="151738"/>
                  </a:lnTo>
                  <a:cubicBezTo>
                    <a:pt x="2057599" y="152500"/>
                    <a:pt x="2055316" y="152880"/>
                    <a:pt x="2052780" y="152880"/>
                  </a:cubicBezTo>
                  <a:cubicBezTo>
                    <a:pt x="2050371" y="152880"/>
                    <a:pt x="2048596" y="152246"/>
                    <a:pt x="2047581" y="150977"/>
                  </a:cubicBezTo>
                  <a:cubicBezTo>
                    <a:pt x="2046567" y="149581"/>
                    <a:pt x="2046060" y="147551"/>
                    <a:pt x="2046060" y="144632"/>
                  </a:cubicBezTo>
                  <a:lnTo>
                    <a:pt x="2046060" y="18627"/>
                  </a:lnTo>
                  <a:lnTo>
                    <a:pt x="2027673" y="20784"/>
                  </a:lnTo>
                  <a:lnTo>
                    <a:pt x="2027673" y="145013"/>
                  </a:lnTo>
                  <a:cubicBezTo>
                    <a:pt x="2027673" y="152246"/>
                    <a:pt x="2029575" y="157829"/>
                    <a:pt x="2033633" y="161763"/>
                  </a:cubicBezTo>
                  <a:cubicBezTo>
                    <a:pt x="2037564" y="165823"/>
                    <a:pt x="2042890" y="167727"/>
                    <a:pt x="2049737" y="167727"/>
                  </a:cubicBezTo>
                  <a:moveTo>
                    <a:pt x="2129496" y="30555"/>
                  </a:moveTo>
                  <a:lnTo>
                    <a:pt x="2129496" y="165443"/>
                  </a:lnTo>
                  <a:lnTo>
                    <a:pt x="2203041" y="165443"/>
                  </a:lnTo>
                  <a:lnTo>
                    <a:pt x="2205324" y="149200"/>
                  </a:lnTo>
                  <a:lnTo>
                    <a:pt x="2148516" y="149200"/>
                  </a:lnTo>
                  <a:lnTo>
                    <a:pt x="2148516" y="30555"/>
                  </a:lnTo>
                  <a:lnTo>
                    <a:pt x="2129496" y="30555"/>
                  </a:lnTo>
                  <a:moveTo>
                    <a:pt x="2297509" y="141333"/>
                  </a:moveTo>
                  <a:lnTo>
                    <a:pt x="2297509" y="94129"/>
                  </a:lnTo>
                  <a:cubicBezTo>
                    <a:pt x="2297509" y="83216"/>
                    <a:pt x="2294466" y="74714"/>
                    <a:pt x="2288253" y="68750"/>
                  </a:cubicBezTo>
                  <a:cubicBezTo>
                    <a:pt x="2282166" y="62913"/>
                    <a:pt x="2272909" y="59867"/>
                    <a:pt x="2260483" y="59867"/>
                  </a:cubicBezTo>
                  <a:cubicBezTo>
                    <a:pt x="2249197" y="59867"/>
                    <a:pt x="2237024" y="62278"/>
                    <a:pt x="2223964" y="66973"/>
                  </a:cubicBezTo>
                  <a:lnTo>
                    <a:pt x="2228528" y="80043"/>
                  </a:lnTo>
                  <a:cubicBezTo>
                    <a:pt x="2239814" y="76364"/>
                    <a:pt x="2249197" y="74587"/>
                    <a:pt x="2257059" y="74587"/>
                  </a:cubicBezTo>
                  <a:cubicBezTo>
                    <a:pt x="2264540" y="74587"/>
                    <a:pt x="2269993" y="76110"/>
                    <a:pt x="2273670" y="79282"/>
                  </a:cubicBezTo>
                  <a:cubicBezTo>
                    <a:pt x="2277221" y="82454"/>
                    <a:pt x="2279123" y="87657"/>
                    <a:pt x="2279123" y="94890"/>
                  </a:cubicBezTo>
                  <a:lnTo>
                    <a:pt x="2279123" y="102630"/>
                  </a:lnTo>
                  <a:lnTo>
                    <a:pt x="2262765" y="102630"/>
                  </a:lnTo>
                  <a:cubicBezTo>
                    <a:pt x="2247929" y="102630"/>
                    <a:pt x="2236517" y="105549"/>
                    <a:pt x="2228402" y="111386"/>
                  </a:cubicBezTo>
                  <a:cubicBezTo>
                    <a:pt x="2220413" y="117223"/>
                    <a:pt x="2216356" y="125725"/>
                    <a:pt x="2216356" y="136638"/>
                  </a:cubicBezTo>
                  <a:cubicBezTo>
                    <a:pt x="2216356" y="145901"/>
                    <a:pt x="2219272" y="153388"/>
                    <a:pt x="2225358" y="159225"/>
                  </a:cubicBezTo>
                  <a:cubicBezTo>
                    <a:pt x="2231318" y="164935"/>
                    <a:pt x="2239560" y="167727"/>
                    <a:pt x="2249958" y="167727"/>
                  </a:cubicBezTo>
                  <a:cubicBezTo>
                    <a:pt x="2263906" y="167727"/>
                    <a:pt x="2274431" y="162651"/>
                    <a:pt x="2281532" y="152373"/>
                  </a:cubicBezTo>
                  <a:cubicBezTo>
                    <a:pt x="2283054" y="157321"/>
                    <a:pt x="2285590" y="160874"/>
                    <a:pt x="2288887" y="163285"/>
                  </a:cubicBezTo>
                  <a:cubicBezTo>
                    <a:pt x="2292184" y="165570"/>
                    <a:pt x="2296621" y="167092"/>
                    <a:pt x="2302074" y="167727"/>
                  </a:cubicBezTo>
                  <a:lnTo>
                    <a:pt x="2306385" y="155291"/>
                  </a:lnTo>
                  <a:cubicBezTo>
                    <a:pt x="2303342" y="154149"/>
                    <a:pt x="2301186" y="152626"/>
                    <a:pt x="2299665" y="150596"/>
                  </a:cubicBezTo>
                  <a:cubicBezTo>
                    <a:pt x="2298270" y="148693"/>
                    <a:pt x="2297509" y="145520"/>
                    <a:pt x="2297509" y="141333"/>
                  </a:cubicBezTo>
                  <a:moveTo>
                    <a:pt x="2254143" y="154276"/>
                  </a:moveTo>
                  <a:cubicBezTo>
                    <a:pt x="2248183" y="154276"/>
                    <a:pt x="2243618" y="152753"/>
                    <a:pt x="2240575" y="149581"/>
                  </a:cubicBezTo>
                  <a:cubicBezTo>
                    <a:pt x="2237532" y="146409"/>
                    <a:pt x="2236010" y="141840"/>
                    <a:pt x="2236010" y="135623"/>
                  </a:cubicBezTo>
                  <a:cubicBezTo>
                    <a:pt x="2236010" y="121538"/>
                    <a:pt x="2245774" y="114558"/>
                    <a:pt x="2265175" y="114558"/>
                  </a:cubicBezTo>
                  <a:lnTo>
                    <a:pt x="2279123" y="114558"/>
                  </a:lnTo>
                  <a:lnTo>
                    <a:pt x="2279123" y="138161"/>
                  </a:lnTo>
                  <a:cubicBezTo>
                    <a:pt x="2273036" y="148946"/>
                    <a:pt x="2264794" y="154276"/>
                    <a:pt x="2254143" y="154276"/>
                  </a:cubicBezTo>
                  <a:moveTo>
                    <a:pt x="2433441" y="62278"/>
                  </a:moveTo>
                  <a:lnTo>
                    <a:pt x="2414168" y="152880"/>
                  </a:lnTo>
                  <a:lnTo>
                    <a:pt x="2394386" y="62278"/>
                  </a:lnTo>
                  <a:lnTo>
                    <a:pt x="2373718" y="62278"/>
                  </a:lnTo>
                  <a:lnTo>
                    <a:pt x="2352795" y="152880"/>
                  </a:lnTo>
                  <a:lnTo>
                    <a:pt x="2333775" y="62278"/>
                  </a:lnTo>
                  <a:lnTo>
                    <a:pt x="2315388" y="62278"/>
                  </a:lnTo>
                  <a:lnTo>
                    <a:pt x="2339988" y="165443"/>
                  </a:lnTo>
                  <a:lnTo>
                    <a:pt x="2364461" y="165443"/>
                  </a:lnTo>
                  <a:lnTo>
                    <a:pt x="2383481" y="78521"/>
                  </a:lnTo>
                  <a:lnTo>
                    <a:pt x="2401995" y="165443"/>
                  </a:lnTo>
                  <a:lnTo>
                    <a:pt x="2426974" y="165443"/>
                  </a:lnTo>
                  <a:lnTo>
                    <a:pt x="2451067" y="62278"/>
                  </a:lnTo>
                  <a:lnTo>
                    <a:pt x="2433441" y="62278"/>
                  </a:lnTo>
                  <a:moveTo>
                    <a:pt x="2655600" y="165443"/>
                  </a:moveTo>
                  <a:lnTo>
                    <a:pt x="2674620" y="165443"/>
                  </a:lnTo>
                  <a:lnTo>
                    <a:pt x="2674620" y="30555"/>
                  </a:lnTo>
                  <a:lnTo>
                    <a:pt x="2655600" y="30555"/>
                  </a:lnTo>
                  <a:lnTo>
                    <a:pt x="2655600" y="165443"/>
                  </a:lnTo>
                  <a:moveTo>
                    <a:pt x="2747405" y="59867"/>
                  </a:moveTo>
                  <a:cubicBezTo>
                    <a:pt x="2740684" y="59867"/>
                    <a:pt x="2734597" y="61517"/>
                    <a:pt x="2729018" y="64562"/>
                  </a:cubicBezTo>
                  <a:cubicBezTo>
                    <a:pt x="2723439" y="67735"/>
                    <a:pt x="2718874" y="72049"/>
                    <a:pt x="2715070" y="77506"/>
                  </a:cubicBezTo>
                  <a:lnTo>
                    <a:pt x="2713548" y="62278"/>
                  </a:lnTo>
                  <a:lnTo>
                    <a:pt x="2697698" y="62278"/>
                  </a:lnTo>
                  <a:lnTo>
                    <a:pt x="2697698" y="165443"/>
                  </a:lnTo>
                  <a:lnTo>
                    <a:pt x="2716084" y="165443"/>
                  </a:lnTo>
                  <a:lnTo>
                    <a:pt x="2716084" y="92225"/>
                  </a:lnTo>
                  <a:cubicBezTo>
                    <a:pt x="2719888" y="86388"/>
                    <a:pt x="2723819" y="81820"/>
                    <a:pt x="2728130" y="78648"/>
                  </a:cubicBezTo>
                  <a:cubicBezTo>
                    <a:pt x="2732442" y="75602"/>
                    <a:pt x="2737387" y="73953"/>
                    <a:pt x="2742966" y="73953"/>
                  </a:cubicBezTo>
                  <a:cubicBezTo>
                    <a:pt x="2748419" y="73953"/>
                    <a:pt x="2752604" y="75475"/>
                    <a:pt x="2755393" y="78521"/>
                  </a:cubicBezTo>
                  <a:cubicBezTo>
                    <a:pt x="2758183" y="81439"/>
                    <a:pt x="2759578" y="86642"/>
                    <a:pt x="2759578" y="94002"/>
                  </a:cubicBezTo>
                  <a:lnTo>
                    <a:pt x="2759578" y="165443"/>
                  </a:lnTo>
                  <a:lnTo>
                    <a:pt x="2778091" y="165443"/>
                  </a:lnTo>
                  <a:lnTo>
                    <a:pt x="2778091" y="91464"/>
                  </a:lnTo>
                  <a:cubicBezTo>
                    <a:pt x="2778091" y="81566"/>
                    <a:pt x="2775301" y="73953"/>
                    <a:pt x="2769975" y="68369"/>
                  </a:cubicBezTo>
                  <a:cubicBezTo>
                    <a:pt x="2764523" y="62659"/>
                    <a:pt x="2757042" y="59867"/>
                    <a:pt x="2747405" y="59867"/>
                  </a:cubicBezTo>
                  <a:moveTo>
                    <a:pt x="2863809" y="62278"/>
                  </a:moveTo>
                  <a:lnTo>
                    <a:pt x="2836420" y="149327"/>
                  </a:lnTo>
                  <a:lnTo>
                    <a:pt x="2808777" y="62278"/>
                  </a:lnTo>
                  <a:lnTo>
                    <a:pt x="2788742" y="62278"/>
                  </a:lnTo>
                  <a:lnTo>
                    <a:pt x="2825135" y="165443"/>
                  </a:lnTo>
                  <a:lnTo>
                    <a:pt x="2847452" y="165443"/>
                  </a:lnTo>
                  <a:lnTo>
                    <a:pt x="2883337" y="62278"/>
                  </a:lnTo>
                  <a:lnTo>
                    <a:pt x="2863809" y="62278"/>
                  </a:lnTo>
                  <a:moveTo>
                    <a:pt x="2975268" y="110752"/>
                  </a:moveTo>
                  <a:cubicBezTo>
                    <a:pt x="2975268" y="94890"/>
                    <a:pt x="2971591" y="82454"/>
                    <a:pt x="2964110" y="73445"/>
                  </a:cubicBezTo>
                  <a:cubicBezTo>
                    <a:pt x="2956629" y="64436"/>
                    <a:pt x="2945851" y="59867"/>
                    <a:pt x="2931776" y="59867"/>
                  </a:cubicBezTo>
                  <a:cubicBezTo>
                    <a:pt x="2922899" y="59867"/>
                    <a:pt x="2915038" y="62278"/>
                    <a:pt x="2908444" y="66973"/>
                  </a:cubicBezTo>
                  <a:cubicBezTo>
                    <a:pt x="2901850" y="71668"/>
                    <a:pt x="2896778" y="78140"/>
                    <a:pt x="2893228" y="86388"/>
                  </a:cubicBezTo>
                  <a:cubicBezTo>
                    <a:pt x="2889677" y="94763"/>
                    <a:pt x="2887902" y="104153"/>
                    <a:pt x="2887902" y="114939"/>
                  </a:cubicBezTo>
                  <a:cubicBezTo>
                    <a:pt x="2887902" y="131308"/>
                    <a:pt x="2892086" y="144251"/>
                    <a:pt x="2900202" y="153642"/>
                  </a:cubicBezTo>
                  <a:cubicBezTo>
                    <a:pt x="2908444" y="163032"/>
                    <a:pt x="2919983" y="167727"/>
                    <a:pt x="2934565" y="167727"/>
                  </a:cubicBezTo>
                  <a:cubicBezTo>
                    <a:pt x="2948006" y="167727"/>
                    <a:pt x="2960306" y="163539"/>
                    <a:pt x="2971465" y="154910"/>
                  </a:cubicBezTo>
                  <a:lnTo>
                    <a:pt x="2963476" y="144125"/>
                  </a:lnTo>
                  <a:cubicBezTo>
                    <a:pt x="2958784" y="147170"/>
                    <a:pt x="2954346" y="149454"/>
                    <a:pt x="2950035" y="150977"/>
                  </a:cubicBezTo>
                  <a:cubicBezTo>
                    <a:pt x="2945724" y="152373"/>
                    <a:pt x="2941159" y="153134"/>
                    <a:pt x="2936087" y="153134"/>
                  </a:cubicBezTo>
                  <a:cubicBezTo>
                    <a:pt x="2927971" y="153134"/>
                    <a:pt x="2921504" y="150469"/>
                    <a:pt x="2916432" y="145013"/>
                  </a:cubicBezTo>
                  <a:cubicBezTo>
                    <a:pt x="2911360" y="139683"/>
                    <a:pt x="2908317" y="131308"/>
                    <a:pt x="2907556" y="120015"/>
                  </a:cubicBezTo>
                  <a:lnTo>
                    <a:pt x="2974888" y="120015"/>
                  </a:lnTo>
                  <a:cubicBezTo>
                    <a:pt x="2975142" y="116842"/>
                    <a:pt x="2975268" y="113797"/>
                    <a:pt x="2975268" y="110752"/>
                  </a:cubicBezTo>
                  <a:moveTo>
                    <a:pt x="2957136" y="106691"/>
                  </a:moveTo>
                  <a:lnTo>
                    <a:pt x="2907556" y="106691"/>
                  </a:lnTo>
                  <a:cubicBezTo>
                    <a:pt x="2908951" y="84992"/>
                    <a:pt x="2917067" y="74206"/>
                    <a:pt x="2932283" y="74206"/>
                  </a:cubicBezTo>
                  <a:cubicBezTo>
                    <a:pt x="2940525" y="74206"/>
                    <a:pt x="2946738" y="76871"/>
                    <a:pt x="2950923" y="82201"/>
                  </a:cubicBezTo>
                  <a:cubicBezTo>
                    <a:pt x="2954980" y="87530"/>
                    <a:pt x="2957136" y="95398"/>
                    <a:pt x="2957136" y="105549"/>
                  </a:cubicBezTo>
                  <a:lnTo>
                    <a:pt x="2957136" y="106691"/>
                  </a:lnTo>
                  <a:moveTo>
                    <a:pt x="3029413" y="59867"/>
                  </a:moveTo>
                  <a:cubicBezTo>
                    <a:pt x="3022186" y="59867"/>
                    <a:pt x="3015718" y="61136"/>
                    <a:pt x="3009886" y="63547"/>
                  </a:cubicBezTo>
                  <a:cubicBezTo>
                    <a:pt x="3004053" y="65958"/>
                    <a:pt x="2999488" y="69384"/>
                    <a:pt x="2996318" y="73699"/>
                  </a:cubicBezTo>
                  <a:cubicBezTo>
                    <a:pt x="2993021" y="78013"/>
                    <a:pt x="2991373" y="82962"/>
                    <a:pt x="2991373" y="88291"/>
                  </a:cubicBezTo>
                  <a:cubicBezTo>
                    <a:pt x="2991373" y="95778"/>
                    <a:pt x="2993909" y="101869"/>
                    <a:pt x="2998854" y="106691"/>
                  </a:cubicBezTo>
                  <a:cubicBezTo>
                    <a:pt x="3003926" y="111513"/>
                    <a:pt x="3012041" y="115320"/>
                    <a:pt x="3023200" y="118238"/>
                  </a:cubicBezTo>
                  <a:cubicBezTo>
                    <a:pt x="3030174" y="120015"/>
                    <a:pt x="3035500" y="121791"/>
                    <a:pt x="3039050" y="123441"/>
                  </a:cubicBezTo>
                  <a:cubicBezTo>
                    <a:pt x="3042727" y="125091"/>
                    <a:pt x="3045264" y="126994"/>
                    <a:pt x="3046658" y="129151"/>
                  </a:cubicBezTo>
                  <a:cubicBezTo>
                    <a:pt x="3048180" y="131308"/>
                    <a:pt x="3048941" y="134100"/>
                    <a:pt x="3048941" y="137653"/>
                  </a:cubicBezTo>
                  <a:cubicBezTo>
                    <a:pt x="3048941" y="142475"/>
                    <a:pt x="3046912" y="146282"/>
                    <a:pt x="3042727" y="149073"/>
                  </a:cubicBezTo>
                  <a:cubicBezTo>
                    <a:pt x="3038670" y="151865"/>
                    <a:pt x="3033217" y="153261"/>
                    <a:pt x="3026243" y="153261"/>
                  </a:cubicBezTo>
                  <a:cubicBezTo>
                    <a:pt x="3015465" y="153261"/>
                    <a:pt x="3005574" y="149962"/>
                    <a:pt x="2996572" y="143363"/>
                  </a:cubicBezTo>
                  <a:lnTo>
                    <a:pt x="2986808" y="154276"/>
                  </a:lnTo>
                  <a:cubicBezTo>
                    <a:pt x="2997333" y="163285"/>
                    <a:pt x="3010647" y="167727"/>
                    <a:pt x="3026624" y="167727"/>
                  </a:cubicBezTo>
                  <a:cubicBezTo>
                    <a:pt x="3038290" y="167727"/>
                    <a:pt x="3048180" y="165062"/>
                    <a:pt x="3056169" y="159732"/>
                  </a:cubicBezTo>
                  <a:cubicBezTo>
                    <a:pt x="3064284" y="154403"/>
                    <a:pt x="3068342" y="146662"/>
                    <a:pt x="3068342" y="136511"/>
                  </a:cubicBezTo>
                  <a:cubicBezTo>
                    <a:pt x="3068342" y="127882"/>
                    <a:pt x="3065426" y="121030"/>
                    <a:pt x="3059592" y="116081"/>
                  </a:cubicBezTo>
                  <a:cubicBezTo>
                    <a:pt x="3053759" y="111132"/>
                    <a:pt x="3045010" y="107199"/>
                    <a:pt x="3033217" y="104280"/>
                  </a:cubicBezTo>
                  <a:cubicBezTo>
                    <a:pt x="3024722" y="102123"/>
                    <a:pt x="3018762" y="99839"/>
                    <a:pt x="3015465" y="97428"/>
                  </a:cubicBezTo>
                  <a:cubicBezTo>
                    <a:pt x="3012295" y="95144"/>
                    <a:pt x="3010647" y="91844"/>
                    <a:pt x="3010647" y="87657"/>
                  </a:cubicBezTo>
                  <a:cubicBezTo>
                    <a:pt x="3010647" y="83470"/>
                    <a:pt x="3012295" y="80170"/>
                    <a:pt x="3015845" y="77759"/>
                  </a:cubicBezTo>
                  <a:cubicBezTo>
                    <a:pt x="3019269" y="75348"/>
                    <a:pt x="3024088" y="74206"/>
                    <a:pt x="3030047" y="74206"/>
                  </a:cubicBezTo>
                  <a:cubicBezTo>
                    <a:pt x="3034866" y="74206"/>
                    <a:pt x="3039431" y="74968"/>
                    <a:pt x="3043742" y="76364"/>
                  </a:cubicBezTo>
                  <a:cubicBezTo>
                    <a:pt x="3048180" y="77759"/>
                    <a:pt x="3052745" y="80043"/>
                    <a:pt x="3057564" y="82962"/>
                  </a:cubicBezTo>
                  <a:lnTo>
                    <a:pt x="3065299" y="71668"/>
                  </a:lnTo>
                  <a:cubicBezTo>
                    <a:pt x="3060099" y="67735"/>
                    <a:pt x="3054647" y="64816"/>
                    <a:pt x="3048941" y="62786"/>
                  </a:cubicBezTo>
                  <a:cubicBezTo>
                    <a:pt x="3043108" y="60883"/>
                    <a:pt x="3036641" y="59867"/>
                    <a:pt x="3029413" y="59867"/>
                  </a:cubicBezTo>
                  <a:moveTo>
                    <a:pt x="3140746" y="148820"/>
                  </a:moveTo>
                  <a:cubicBezTo>
                    <a:pt x="3135547" y="151484"/>
                    <a:pt x="3130855" y="152880"/>
                    <a:pt x="3126671" y="152880"/>
                  </a:cubicBezTo>
                  <a:cubicBezTo>
                    <a:pt x="3122106" y="152880"/>
                    <a:pt x="3118936" y="151738"/>
                    <a:pt x="3116907" y="149327"/>
                  </a:cubicBezTo>
                  <a:cubicBezTo>
                    <a:pt x="3115005" y="146916"/>
                    <a:pt x="3113990" y="142983"/>
                    <a:pt x="3113990" y="137653"/>
                  </a:cubicBezTo>
                  <a:lnTo>
                    <a:pt x="3113990" y="76110"/>
                  </a:lnTo>
                  <a:lnTo>
                    <a:pt x="3137069" y="76110"/>
                  </a:lnTo>
                  <a:lnTo>
                    <a:pt x="3139098" y="62278"/>
                  </a:lnTo>
                  <a:lnTo>
                    <a:pt x="3113990" y="62278"/>
                  </a:lnTo>
                  <a:lnTo>
                    <a:pt x="3113990" y="36773"/>
                  </a:lnTo>
                  <a:lnTo>
                    <a:pt x="3095605" y="38930"/>
                  </a:lnTo>
                  <a:lnTo>
                    <a:pt x="3095605" y="62278"/>
                  </a:lnTo>
                  <a:lnTo>
                    <a:pt x="3077218" y="62278"/>
                  </a:lnTo>
                  <a:lnTo>
                    <a:pt x="3077218" y="76110"/>
                  </a:lnTo>
                  <a:lnTo>
                    <a:pt x="3095605" y="76110"/>
                  </a:lnTo>
                  <a:lnTo>
                    <a:pt x="3095605" y="138414"/>
                  </a:lnTo>
                  <a:cubicBezTo>
                    <a:pt x="3095605" y="147931"/>
                    <a:pt x="3098140" y="155164"/>
                    <a:pt x="3103086" y="160240"/>
                  </a:cubicBezTo>
                  <a:cubicBezTo>
                    <a:pt x="3108158" y="165316"/>
                    <a:pt x="3115132" y="167727"/>
                    <a:pt x="3124135" y="167727"/>
                  </a:cubicBezTo>
                  <a:cubicBezTo>
                    <a:pt x="3132885" y="167727"/>
                    <a:pt x="3140746" y="165443"/>
                    <a:pt x="3147720" y="160748"/>
                  </a:cubicBezTo>
                  <a:lnTo>
                    <a:pt x="3140746" y="148820"/>
                  </a:lnTo>
                  <a:moveTo>
                    <a:pt x="3268817" y="59867"/>
                  </a:moveTo>
                  <a:cubicBezTo>
                    <a:pt x="3261970" y="59867"/>
                    <a:pt x="3256136" y="61517"/>
                    <a:pt x="3251064" y="64689"/>
                  </a:cubicBezTo>
                  <a:cubicBezTo>
                    <a:pt x="3246119" y="67862"/>
                    <a:pt x="3241428" y="72430"/>
                    <a:pt x="3237370" y="78521"/>
                  </a:cubicBezTo>
                  <a:cubicBezTo>
                    <a:pt x="3235341" y="72684"/>
                    <a:pt x="3232044" y="68115"/>
                    <a:pt x="3227479" y="64816"/>
                  </a:cubicBezTo>
                  <a:cubicBezTo>
                    <a:pt x="3222787" y="61517"/>
                    <a:pt x="3217208" y="59867"/>
                    <a:pt x="3210741" y="59867"/>
                  </a:cubicBezTo>
                  <a:cubicBezTo>
                    <a:pt x="3198314" y="59867"/>
                    <a:pt x="3188043" y="65704"/>
                    <a:pt x="3180182" y="77379"/>
                  </a:cubicBezTo>
                  <a:lnTo>
                    <a:pt x="3178660" y="62278"/>
                  </a:lnTo>
                  <a:lnTo>
                    <a:pt x="3162810" y="62278"/>
                  </a:lnTo>
                  <a:lnTo>
                    <a:pt x="3162810" y="165443"/>
                  </a:lnTo>
                  <a:lnTo>
                    <a:pt x="3181196" y="165443"/>
                  </a:lnTo>
                  <a:lnTo>
                    <a:pt x="3181196" y="92225"/>
                  </a:lnTo>
                  <a:cubicBezTo>
                    <a:pt x="3185253" y="86007"/>
                    <a:pt x="3189058" y="81439"/>
                    <a:pt x="3192608" y="78521"/>
                  </a:cubicBezTo>
                  <a:cubicBezTo>
                    <a:pt x="3196286" y="75475"/>
                    <a:pt x="3200724" y="73953"/>
                    <a:pt x="3206049" y="73953"/>
                  </a:cubicBezTo>
                  <a:cubicBezTo>
                    <a:pt x="3215940" y="73953"/>
                    <a:pt x="3220885" y="80678"/>
                    <a:pt x="3220885" y="94002"/>
                  </a:cubicBezTo>
                  <a:lnTo>
                    <a:pt x="3220885" y="165443"/>
                  </a:lnTo>
                  <a:lnTo>
                    <a:pt x="3239398" y="165443"/>
                  </a:lnTo>
                  <a:lnTo>
                    <a:pt x="3239398" y="92225"/>
                  </a:lnTo>
                  <a:cubicBezTo>
                    <a:pt x="3243456" y="85881"/>
                    <a:pt x="3247387" y="81312"/>
                    <a:pt x="3250938" y="78394"/>
                  </a:cubicBezTo>
                  <a:cubicBezTo>
                    <a:pt x="3254615" y="75475"/>
                    <a:pt x="3259053" y="73953"/>
                    <a:pt x="3264252" y="73953"/>
                  </a:cubicBezTo>
                  <a:cubicBezTo>
                    <a:pt x="3274142" y="73953"/>
                    <a:pt x="3279088" y="80678"/>
                    <a:pt x="3279088" y="94002"/>
                  </a:cubicBezTo>
                  <a:lnTo>
                    <a:pt x="3279088" y="165443"/>
                  </a:lnTo>
                  <a:lnTo>
                    <a:pt x="3297474" y="165443"/>
                  </a:lnTo>
                  <a:lnTo>
                    <a:pt x="3297474" y="91464"/>
                  </a:lnTo>
                  <a:cubicBezTo>
                    <a:pt x="3297474" y="81820"/>
                    <a:pt x="3294938" y="74079"/>
                    <a:pt x="3289612" y="68369"/>
                  </a:cubicBezTo>
                  <a:cubicBezTo>
                    <a:pt x="3284413" y="62786"/>
                    <a:pt x="3277566" y="59867"/>
                    <a:pt x="3268817" y="59867"/>
                  </a:cubicBezTo>
                  <a:moveTo>
                    <a:pt x="3402340" y="110752"/>
                  </a:moveTo>
                  <a:cubicBezTo>
                    <a:pt x="3402340" y="94890"/>
                    <a:pt x="3398535" y="82454"/>
                    <a:pt x="3391054" y="73445"/>
                  </a:cubicBezTo>
                  <a:cubicBezTo>
                    <a:pt x="3383573" y="64436"/>
                    <a:pt x="3372922" y="59867"/>
                    <a:pt x="3358846" y="59867"/>
                  </a:cubicBezTo>
                  <a:cubicBezTo>
                    <a:pt x="3349844" y="59867"/>
                    <a:pt x="3342109" y="62278"/>
                    <a:pt x="3335515" y="66973"/>
                  </a:cubicBezTo>
                  <a:cubicBezTo>
                    <a:pt x="3328921" y="71668"/>
                    <a:pt x="3323722" y="78140"/>
                    <a:pt x="3320298" y="86388"/>
                  </a:cubicBezTo>
                  <a:cubicBezTo>
                    <a:pt x="3316748" y="94763"/>
                    <a:pt x="3314973" y="104153"/>
                    <a:pt x="3314973" y="114939"/>
                  </a:cubicBezTo>
                  <a:cubicBezTo>
                    <a:pt x="3314973" y="131308"/>
                    <a:pt x="3319031" y="144251"/>
                    <a:pt x="3327272" y="153642"/>
                  </a:cubicBezTo>
                  <a:cubicBezTo>
                    <a:pt x="3335515" y="163032"/>
                    <a:pt x="3346927" y="167727"/>
                    <a:pt x="3361636" y="167727"/>
                  </a:cubicBezTo>
                  <a:cubicBezTo>
                    <a:pt x="3374950" y="167727"/>
                    <a:pt x="3387251" y="163539"/>
                    <a:pt x="3398535" y="154910"/>
                  </a:cubicBezTo>
                  <a:lnTo>
                    <a:pt x="3390547" y="144125"/>
                  </a:lnTo>
                  <a:cubicBezTo>
                    <a:pt x="3385855" y="147170"/>
                    <a:pt x="3381290" y="149454"/>
                    <a:pt x="3377106" y="150977"/>
                  </a:cubicBezTo>
                  <a:cubicBezTo>
                    <a:pt x="3372795" y="152373"/>
                    <a:pt x="3368103" y="153134"/>
                    <a:pt x="3363031" y="153134"/>
                  </a:cubicBezTo>
                  <a:cubicBezTo>
                    <a:pt x="3355042" y="153134"/>
                    <a:pt x="3348449" y="150469"/>
                    <a:pt x="3343377" y="145013"/>
                  </a:cubicBezTo>
                  <a:cubicBezTo>
                    <a:pt x="3338304" y="139683"/>
                    <a:pt x="3335388" y="131308"/>
                    <a:pt x="3334627" y="120015"/>
                  </a:cubicBezTo>
                  <a:lnTo>
                    <a:pt x="3401959" y="120015"/>
                  </a:lnTo>
                  <a:cubicBezTo>
                    <a:pt x="3402213" y="116842"/>
                    <a:pt x="3402340" y="113797"/>
                    <a:pt x="3402340" y="110752"/>
                  </a:cubicBezTo>
                  <a:moveTo>
                    <a:pt x="3384080" y="106691"/>
                  </a:moveTo>
                  <a:lnTo>
                    <a:pt x="3334627" y="106691"/>
                  </a:lnTo>
                  <a:cubicBezTo>
                    <a:pt x="3335895" y="84992"/>
                    <a:pt x="3344137" y="74206"/>
                    <a:pt x="3359227" y="74206"/>
                  </a:cubicBezTo>
                  <a:cubicBezTo>
                    <a:pt x="3367469" y="74206"/>
                    <a:pt x="3373683" y="76871"/>
                    <a:pt x="3377867" y="82201"/>
                  </a:cubicBezTo>
                  <a:cubicBezTo>
                    <a:pt x="3382051" y="87530"/>
                    <a:pt x="3384080" y="95398"/>
                    <a:pt x="3384080" y="105549"/>
                  </a:cubicBezTo>
                  <a:lnTo>
                    <a:pt x="3384080" y="106691"/>
                  </a:lnTo>
                  <a:moveTo>
                    <a:pt x="3469545" y="59867"/>
                  </a:moveTo>
                  <a:cubicBezTo>
                    <a:pt x="3462824" y="59867"/>
                    <a:pt x="3456738" y="61517"/>
                    <a:pt x="3451159" y="64562"/>
                  </a:cubicBezTo>
                  <a:cubicBezTo>
                    <a:pt x="3445579" y="67735"/>
                    <a:pt x="3441015" y="72049"/>
                    <a:pt x="3437211" y="77506"/>
                  </a:cubicBezTo>
                  <a:lnTo>
                    <a:pt x="3435562" y="62278"/>
                  </a:lnTo>
                  <a:lnTo>
                    <a:pt x="3419838" y="62278"/>
                  </a:lnTo>
                  <a:lnTo>
                    <a:pt x="3419838" y="165443"/>
                  </a:lnTo>
                  <a:lnTo>
                    <a:pt x="3438225" y="165443"/>
                  </a:lnTo>
                  <a:lnTo>
                    <a:pt x="3438225" y="92225"/>
                  </a:lnTo>
                  <a:cubicBezTo>
                    <a:pt x="3441902" y="86388"/>
                    <a:pt x="3445959" y="81820"/>
                    <a:pt x="3450271" y="78648"/>
                  </a:cubicBezTo>
                  <a:cubicBezTo>
                    <a:pt x="3454583" y="75602"/>
                    <a:pt x="3459527" y="73953"/>
                    <a:pt x="3465107" y="73953"/>
                  </a:cubicBezTo>
                  <a:cubicBezTo>
                    <a:pt x="3470559" y="73953"/>
                    <a:pt x="3474744" y="75475"/>
                    <a:pt x="3477534" y="78521"/>
                  </a:cubicBezTo>
                  <a:cubicBezTo>
                    <a:pt x="3480323" y="81439"/>
                    <a:pt x="3481718" y="86642"/>
                    <a:pt x="3481718" y="94002"/>
                  </a:cubicBezTo>
                  <a:lnTo>
                    <a:pt x="3481718" y="165443"/>
                  </a:lnTo>
                  <a:lnTo>
                    <a:pt x="3500231" y="165443"/>
                  </a:lnTo>
                  <a:lnTo>
                    <a:pt x="3500231" y="91464"/>
                  </a:lnTo>
                  <a:cubicBezTo>
                    <a:pt x="3500231" y="81566"/>
                    <a:pt x="3497442" y="73953"/>
                    <a:pt x="3491989" y="68369"/>
                  </a:cubicBezTo>
                  <a:cubicBezTo>
                    <a:pt x="3486663" y="62659"/>
                    <a:pt x="3479182" y="59867"/>
                    <a:pt x="3469545" y="59867"/>
                  </a:cubicBezTo>
                  <a:moveTo>
                    <a:pt x="3579610" y="148820"/>
                  </a:moveTo>
                  <a:cubicBezTo>
                    <a:pt x="3574284" y="151484"/>
                    <a:pt x="3569719" y="152880"/>
                    <a:pt x="3565535" y="152880"/>
                  </a:cubicBezTo>
                  <a:cubicBezTo>
                    <a:pt x="3560969" y="152880"/>
                    <a:pt x="3557799" y="151738"/>
                    <a:pt x="3555771" y="149327"/>
                  </a:cubicBezTo>
                  <a:cubicBezTo>
                    <a:pt x="3553869" y="146916"/>
                    <a:pt x="3552855" y="142983"/>
                    <a:pt x="3552855" y="137653"/>
                  </a:cubicBezTo>
                  <a:lnTo>
                    <a:pt x="3552855" y="76110"/>
                  </a:lnTo>
                  <a:lnTo>
                    <a:pt x="3575932" y="76110"/>
                  </a:lnTo>
                  <a:lnTo>
                    <a:pt x="3577961" y="62278"/>
                  </a:lnTo>
                  <a:lnTo>
                    <a:pt x="3552855" y="62278"/>
                  </a:lnTo>
                  <a:lnTo>
                    <a:pt x="3552855" y="36773"/>
                  </a:lnTo>
                  <a:lnTo>
                    <a:pt x="3534468" y="38930"/>
                  </a:lnTo>
                  <a:lnTo>
                    <a:pt x="3534468" y="62278"/>
                  </a:lnTo>
                  <a:lnTo>
                    <a:pt x="3515955" y="62278"/>
                  </a:lnTo>
                  <a:lnTo>
                    <a:pt x="3515955" y="76110"/>
                  </a:lnTo>
                  <a:lnTo>
                    <a:pt x="3534468" y="76110"/>
                  </a:lnTo>
                  <a:lnTo>
                    <a:pt x="3534468" y="138414"/>
                  </a:lnTo>
                  <a:cubicBezTo>
                    <a:pt x="3534468" y="147931"/>
                    <a:pt x="3537004" y="155164"/>
                    <a:pt x="3541949" y="160240"/>
                  </a:cubicBezTo>
                  <a:cubicBezTo>
                    <a:pt x="3547021" y="165316"/>
                    <a:pt x="3553995" y="167727"/>
                    <a:pt x="3562872" y="167727"/>
                  </a:cubicBezTo>
                  <a:cubicBezTo>
                    <a:pt x="3571748" y="167727"/>
                    <a:pt x="3579610" y="165443"/>
                    <a:pt x="3586584" y="160748"/>
                  </a:cubicBezTo>
                  <a:lnTo>
                    <a:pt x="3579610" y="148820"/>
                  </a:lnTo>
                </a:path>
              </a:pathLst>
            </a:custGeom>
            <a:solidFill>
              <a:srgbClr val="FFFFFF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CBC67F-A689-4699-97D6-5E60D0983A47}"/>
                </a:ext>
              </a:extLst>
            </p:cNvPr>
            <p:cNvSpPr/>
            <p:nvPr/>
          </p:nvSpPr>
          <p:spPr>
            <a:xfrm>
              <a:off x="7125711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616 w 38040"/>
                <a:gd name="connsiteY1" fmla="*/ 160874 h 164961"/>
                <a:gd name="connsiteX2" fmla="*/ 27616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616" y="160874"/>
                  </a:lnTo>
                  <a:lnTo>
                    <a:pt x="27616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chemeClr val="tx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5A0057-4F15-40FA-9222-82D84643563A}"/>
                </a:ext>
              </a:extLst>
            </p:cNvPr>
            <p:cNvSpPr/>
            <p:nvPr/>
          </p:nvSpPr>
          <p:spPr>
            <a:xfrm>
              <a:off x="8430762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490 w 38040"/>
                <a:gd name="connsiteY1" fmla="*/ 160874 h 164961"/>
                <a:gd name="connsiteX2" fmla="*/ 27490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490" y="160874"/>
                  </a:lnTo>
                  <a:lnTo>
                    <a:pt x="27490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chemeClr val="tx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35884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F5CC88F-7CD3-4738-AC96-80E6C8AC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933466C-7BA5-4632-994E-5DD2466C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4CF610-EE4E-473C-A32A-27E08F42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E68A278-0B4A-4C36-8224-8BF9F5B4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0EF5E3-0F2E-4DF4-A4B1-B0566EB4B1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413" y="2562225"/>
            <a:ext cx="4297680" cy="4168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83CE404-03A7-4BF5-BE7D-B6E1109674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99100" y="2562225"/>
            <a:ext cx="4297680" cy="4168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529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F5CC88F-7CD3-4738-AC96-80E6C8AC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933466C-7BA5-4632-994E-5DD2466C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4CF610-EE4E-473C-A32A-27E08F42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0EF5E3-0F2E-4DF4-A4B1-B0566EB4B1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412" y="2638425"/>
            <a:ext cx="5221288" cy="4092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31287-7DEF-4D34-BCE2-0BC42390E1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5860" y="1792875"/>
            <a:ext cx="3310128" cy="30723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45089A-ECED-48A0-A07E-129A9E2F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0" y="1790667"/>
            <a:ext cx="5221288" cy="646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346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F5CC88F-7CD3-4738-AC96-80E6C8AC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933466C-7BA5-4632-994E-5DD2466C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4CF610-EE4E-473C-A32A-27E08F42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E68A278-0B4A-4C36-8224-8BF9F5B4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99" y="1790667"/>
            <a:ext cx="5450001" cy="646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0EF5E3-0F2E-4DF4-A4B1-B0566EB4B1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412" y="2638425"/>
            <a:ext cx="5449888" cy="4092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31287-7DEF-4D34-BCE2-0BC42390E1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75500" y="1790666"/>
            <a:ext cx="2630487" cy="2416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36F570E-6884-41A6-A676-8D52094F53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9235" y="4314824"/>
            <a:ext cx="2630487" cy="2416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382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F5CC88F-7CD3-4738-AC96-80E6C8AC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933466C-7BA5-4632-994E-5DD2466C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4CF610-EE4E-473C-A32A-27E08F42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E68A278-0B4A-4C36-8224-8BF9F5B4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99" y="1778476"/>
            <a:ext cx="6440488" cy="646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0EF5E3-0F2E-4DF4-A4B1-B0566EB4B1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412" y="2562225"/>
            <a:ext cx="6440488" cy="4168775"/>
          </a:xfrm>
        </p:spPr>
        <p:txBody>
          <a:bodyPr/>
          <a:lstStyle>
            <a:lvl1pPr indent="-219456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31287-7DEF-4D34-BCE2-0BC42390E1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9900" y="1778476"/>
            <a:ext cx="1691640" cy="1581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0298780-A384-46E2-8FE2-F487E14C29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89900" y="3463782"/>
            <a:ext cx="1691640" cy="1581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10A536-CE92-4604-BAB4-F39F84625A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89900" y="5149088"/>
            <a:ext cx="1691640" cy="1581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449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F02A4E-6040-4C2B-BD0C-8586A55C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5F0CD1-D1D3-4749-868D-E2B609D2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A493D3-AE04-4C77-B253-150C08F3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ECC780-0474-4B57-B437-D5558C29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9132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F02A4E-6040-4C2B-BD0C-8586A55C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5F0CD1-D1D3-4749-868D-E2B609D2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A493D3-AE04-4C77-B253-150C08F3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391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68CF17B9-4445-4227-86CE-E23EBF466351}"/>
              </a:ext>
            </a:extLst>
          </p:cNvPr>
          <p:cNvSpPr/>
          <p:nvPr/>
        </p:nvSpPr>
        <p:spPr>
          <a:xfrm>
            <a:off x="0" y="12"/>
            <a:ext cx="10692000" cy="7559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299" y="1790667"/>
            <a:ext cx="891880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l" defTabSz="914400" rtl="0" eaLnBrk="1" latinLnBrk="0" hangingPunct="1">
              <a:lnSpc>
                <a:spcPts val="4945"/>
              </a:lnSpc>
              <a:tabLst>
                <a:tab pos="2181860" algn="l"/>
              </a:tabLst>
            </a:pP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132737"/>
            <a:ext cx="342188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1327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132737"/>
            <a:ext cx="245948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k object 17">
            <a:extLst>
              <a:ext uri="{FF2B5EF4-FFF2-40B4-BE49-F238E27FC236}">
                <a16:creationId xmlns:a16="http://schemas.microsoft.com/office/drawing/2014/main" id="{67BC9EED-9B62-4D76-8379-8C4AF57DBF5B}"/>
              </a:ext>
            </a:extLst>
          </p:cNvPr>
          <p:cNvSpPr/>
          <p:nvPr/>
        </p:nvSpPr>
        <p:spPr>
          <a:xfrm>
            <a:off x="0" y="5"/>
            <a:ext cx="10692000" cy="10863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AE7AB8-540F-4689-B0E2-9D2EFE095DC9}"/>
              </a:ext>
            </a:extLst>
          </p:cNvPr>
          <p:cNvGrpSpPr>
            <a:grpSpLocks noChangeAspect="1"/>
          </p:cNvGrpSpPr>
          <p:nvPr/>
        </p:nvGrpSpPr>
        <p:grpSpPr>
          <a:xfrm>
            <a:off x="8008862" y="299861"/>
            <a:ext cx="1801368" cy="468502"/>
            <a:chOff x="5902700" y="2217205"/>
            <a:chExt cx="3613873" cy="9399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EE5713-D735-4C79-B68E-76BA0DA21EEA}"/>
                </a:ext>
              </a:extLst>
            </p:cNvPr>
            <p:cNvSpPr/>
            <p:nvPr/>
          </p:nvSpPr>
          <p:spPr>
            <a:xfrm>
              <a:off x="5902700" y="2217205"/>
              <a:ext cx="3613873" cy="621778"/>
            </a:xfrm>
            <a:custGeom>
              <a:avLst/>
              <a:gdLst>
                <a:gd name="connsiteX0" fmla="*/ 1853193 w 3613872"/>
                <a:gd name="connsiteY0" fmla="*/ 46544 h 621777"/>
                <a:gd name="connsiteX1" fmla="*/ 1777872 w 3613872"/>
                <a:gd name="connsiteY1" fmla="*/ 23322 h 621777"/>
                <a:gd name="connsiteX2" fmla="*/ 1680488 w 3613872"/>
                <a:gd name="connsiteY2" fmla="*/ 12663 h 621777"/>
                <a:gd name="connsiteX3" fmla="*/ 1525789 w 3613872"/>
                <a:gd name="connsiteY3" fmla="*/ 57203 h 621777"/>
                <a:gd name="connsiteX4" fmla="*/ 1471771 w 3613872"/>
                <a:gd name="connsiteY4" fmla="*/ 174452 h 621777"/>
                <a:gd name="connsiteX5" fmla="*/ 1492820 w 3613872"/>
                <a:gd name="connsiteY5" fmla="*/ 254268 h 621777"/>
                <a:gd name="connsiteX6" fmla="*/ 1549247 w 3613872"/>
                <a:gd name="connsiteY6" fmla="*/ 306295 h 621777"/>
                <a:gd name="connsiteX7" fmla="*/ 1638390 w 3613872"/>
                <a:gd name="connsiteY7" fmla="*/ 343855 h 621777"/>
                <a:gd name="connsiteX8" fmla="*/ 1721826 w 3613872"/>
                <a:gd name="connsiteY8" fmla="*/ 374817 h 621777"/>
                <a:gd name="connsiteX9" fmla="*/ 1764304 w 3613872"/>
                <a:gd name="connsiteY9" fmla="*/ 405018 h 621777"/>
                <a:gd name="connsiteX10" fmla="*/ 1778760 w 3613872"/>
                <a:gd name="connsiteY10" fmla="*/ 450445 h 621777"/>
                <a:gd name="connsiteX11" fmla="*/ 1751497 w 3613872"/>
                <a:gd name="connsiteY11" fmla="*/ 504883 h 621777"/>
                <a:gd name="connsiteX12" fmla="*/ 1675543 w 3613872"/>
                <a:gd name="connsiteY12" fmla="*/ 523155 h 621777"/>
                <a:gd name="connsiteX13" fmla="*/ 1481915 w 3613872"/>
                <a:gd name="connsiteY13" fmla="*/ 472017 h 621777"/>
                <a:gd name="connsiteX14" fmla="*/ 1481915 w 3613872"/>
                <a:gd name="connsiteY14" fmla="*/ 578735 h 621777"/>
                <a:gd name="connsiteX15" fmla="*/ 1556729 w 3613872"/>
                <a:gd name="connsiteY15" fmla="*/ 601576 h 621777"/>
                <a:gd name="connsiteX16" fmla="*/ 1660707 w 3613872"/>
                <a:gd name="connsiteY16" fmla="*/ 614011 h 621777"/>
                <a:gd name="connsiteX17" fmla="*/ 1834046 w 3613872"/>
                <a:gd name="connsiteY17" fmla="*/ 566046 h 621777"/>
                <a:gd name="connsiteX18" fmla="*/ 1885147 w 3613872"/>
                <a:gd name="connsiteY18" fmla="*/ 447908 h 621777"/>
                <a:gd name="connsiteX19" fmla="*/ 1838611 w 3613872"/>
                <a:gd name="connsiteY19" fmla="*/ 335988 h 621777"/>
                <a:gd name="connsiteX20" fmla="*/ 1692915 w 3613872"/>
                <a:gd name="connsiteY20" fmla="*/ 264547 h 621777"/>
                <a:gd name="connsiteX21" fmla="*/ 1622285 w 3613872"/>
                <a:gd name="connsiteY21" fmla="*/ 238914 h 621777"/>
                <a:gd name="connsiteX22" fmla="*/ 1584372 w 3613872"/>
                <a:gd name="connsiteY22" fmla="*/ 212139 h 621777"/>
                <a:gd name="connsiteX23" fmla="*/ 1570804 w 3613872"/>
                <a:gd name="connsiteY23" fmla="*/ 171153 h 621777"/>
                <a:gd name="connsiteX24" fmla="*/ 1597940 w 3613872"/>
                <a:gd name="connsiteY24" fmla="*/ 119634 h 621777"/>
                <a:gd name="connsiteX25" fmla="*/ 1674782 w 3613872"/>
                <a:gd name="connsiteY25" fmla="*/ 102631 h 621777"/>
                <a:gd name="connsiteX26" fmla="*/ 1761007 w 3613872"/>
                <a:gd name="connsiteY26" fmla="*/ 114178 h 621777"/>
                <a:gd name="connsiteX27" fmla="*/ 1791440 w 3613872"/>
                <a:gd name="connsiteY27" fmla="*/ 123949 h 621777"/>
                <a:gd name="connsiteX28" fmla="*/ 1853193 w 3613872"/>
                <a:gd name="connsiteY28" fmla="*/ 46544 h 621777"/>
                <a:gd name="connsiteX29" fmla="*/ 890001 w 3613872"/>
                <a:gd name="connsiteY29" fmla="*/ 255537 h 621777"/>
                <a:gd name="connsiteX30" fmla="*/ 890001 w 3613872"/>
                <a:gd name="connsiteY30" fmla="*/ 346393 h 621777"/>
                <a:gd name="connsiteX31" fmla="*/ 681664 w 3613872"/>
                <a:gd name="connsiteY31" fmla="*/ 346393 h 621777"/>
                <a:gd name="connsiteX32" fmla="*/ 754195 w 3613872"/>
                <a:gd name="connsiteY32" fmla="*/ 255537 h 621777"/>
                <a:gd name="connsiteX33" fmla="*/ 890001 w 3613872"/>
                <a:gd name="connsiteY33" fmla="*/ 255537 h 621777"/>
                <a:gd name="connsiteX34" fmla="*/ 3306224 w 3613872"/>
                <a:gd name="connsiteY34" fmla="*/ 212266 h 621777"/>
                <a:gd name="connsiteX35" fmla="*/ 3292656 w 3613872"/>
                <a:gd name="connsiteY35" fmla="*/ 171280 h 621777"/>
                <a:gd name="connsiteX36" fmla="*/ 3319918 w 3613872"/>
                <a:gd name="connsiteY36" fmla="*/ 119761 h 621777"/>
                <a:gd name="connsiteX37" fmla="*/ 3396634 w 3613872"/>
                <a:gd name="connsiteY37" fmla="*/ 102757 h 621777"/>
                <a:gd name="connsiteX38" fmla="*/ 3482859 w 3613872"/>
                <a:gd name="connsiteY38" fmla="*/ 114305 h 621777"/>
                <a:gd name="connsiteX39" fmla="*/ 3574918 w 3613872"/>
                <a:gd name="connsiteY39" fmla="*/ 149835 h 621777"/>
                <a:gd name="connsiteX40" fmla="*/ 3575045 w 3613872"/>
                <a:gd name="connsiteY40" fmla="*/ 148312 h 621777"/>
                <a:gd name="connsiteX41" fmla="*/ 3575045 w 3613872"/>
                <a:gd name="connsiteY41" fmla="*/ 46797 h 621777"/>
                <a:gd name="connsiteX42" fmla="*/ 3499851 w 3613872"/>
                <a:gd name="connsiteY42" fmla="*/ 23449 h 621777"/>
                <a:gd name="connsiteX43" fmla="*/ 3402466 w 3613872"/>
                <a:gd name="connsiteY43" fmla="*/ 12790 h 621777"/>
                <a:gd name="connsiteX44" fmla="*/ 3247641 w 3613872"/>
                <a:gd name="connsiteY44" fmla="*/ 57330 h 621777"/>
                <a:gd name="connsiteX45" fmla="*/ 3193623 w 3613872"/>
                <a:gd name="connsiteY45" fmla="*/ 174579 h 621777"/>
                <a:gd name="connsiteX46" fmla="*/ 3214672 w 3613872"/>
                <a:gd name="connsiteY46" fmla="*/ 254268 h 621777"/>
                <a:gd name="connsiteX47" fmla="*/ 3271226 w 3613872"/>
                <a:gd name="connsiteY47" fmla="*/ 306295 h 621777"/>
                <a:gd name="connsiteX48" fmla="*/ 3360368 w 3613872"/>
                <a:gd name="connsiteY48" fmla="*/ 343982 h 621777"/>
                <a:gd name="connsiteX49" fmla="*/ 3443677 w 3613872"/>
                <a:gd name="connsiteY49" fmla="*/ 374944 h 621777"/>
                <a:gd name="connsiteX50" fmla="*/ 3486156 w 3613872"/>
                <a:gd name="connsiteY50" fmla="*/ 405018 h 621777"/>
                <a:gd name="connsiteX51" fmla="*/ 3500612 w 3613872"/>
                <a:gd name="connsiteY51" fmla="*/ 450445 h 621777"/>
                <a:gd name="connsiteX52" fmla="*/ 3473349 w 3613872"/>
                <a:gd name="connsiteY52" fmla="*/ 505010 h 621777"/>
                <a:gd name="connsiteX53" fmla="*/ 3397522 w 3613872"/>
                <a:gd name="connsiteY53" fmla="*/ 523155 h 621777"/>
                <a:gd name="connsiteX54" fmla="*/ 3203894 w 3613872"/>
                <a:gd name="connsiteY54" fmla="*/ 472144 h 621777"/>
                <a:gd name="connsiteX55" fmla="*/ 3203894 w 3613872"/>
                <a:gd name="connsiteY55" fmla="*/ 578735 h 621777"/>
                <a:gd name="connsiteX56" fmla="*/ 3278581 w 3613872"/>
                <a:gd name="connsiteY56" fmla="*/ 601576 h 621777"/>
                <a:gd name="connsiteX57" fmla="*/ 3382558 w 3613872"/>
                <a:gd name="connsiteY57" fmla="*/ 614011 h 621777"/>
                <a:gd name="connsiteX58" fmla="*/ 3555898 w 3613872"/>
                <a:gd name="connsiteY58" fmla="*/ 566046 h 621777"/>
                <a:gd name="connsiteX59" fmla="*/ 3607126 w 3613872"/>
                <a:gd name="connsiteY59" fmla="*/ 448034 h 621777"/>
                <a:gd name="connsiteX60" fmla="*/ 3560462 w 3613872"/>
                <a:gd name="connsiteY60" fmla="*/ 336115 h 621777"/>
                <a:gd name="connsiteX61" fmla="*/ 3414766 w 3613872"/>
                <a:gd name="connsiteY61" fmla="*/ 264674 h 621777"/>
                <a:gd name="connsiteX62" fmla="*/ 3344264 w 3613872"/>
                <a:gd name="connsiteY62" fmla="*/ 239041 h 621777"/>
                <a:gd name="connsiteX63" fmla="*/ 3306224 w 3613872"/>
                <a:gd name="connsiteY63" fmla="*/ 212266 h 621777"/>
                <a:gd name="connsiteX64" fmla="*/ 2995050 w 3613872"/>
                <a:gd name="connsiteY64" fmla="*/ 602337 h 621777"/>
                <a:gd name="connsiteX65" fmla="*/ 2716211 w 3613872"/>
                <a:gd name="connsiteY65" fmla="*/ 183715 h 621777"/>
                <a:gd name="connsiteX66" fmla="*/ 2716211 w 3613872"/>
                <a:gd name="connsiteY66" fmla="*/ 602464 h 621777"/>
                <a:gd name="connsiteX67" fmla="*/ 2620475 w 3613872"/>
                <a:gd name="connsiteY67" fmla="*/ 602464 h 621777"/>
                <a:gd name="connsiteX68" fmla="*/ 2620475 w 3613872"/>
                <a:gd name="connsiteY68" fmla="*/ 24337 h 621777"/>
                <a:gd name="connsiteX69" fmla="*/ 2717859 w 3613872"/>
                <a:gd name="connsiteY69" fmla="*/ 24337 h 621777"/>
                <a:gd name="connsiteX70" fmla="*/ 2977805 w 3613872"/>
                <a:gd name="connsiteY70" fmla="*/ 419103 h 621777"/>
                <a:gd name="connsiteX71" fmla="*/ 2977805 w 3613872"/>
                <a:gd name="connsiteY71" fmla="*/ 24337 h 621777"/>
                <a:gd name="connsiteX72" fmla="*/ 3074428 w 3613872"/>
                <a:gd name="connsiteY72" fmla="*/ 24337 h 621777"/>
                <a:gd name="connsiteX73" fmla="*/ 3074428 w 3613872"/>
                <a:gd name="connsiteY73" fmla="*/ 602464 h 621777"/>
                <a:gd name="connsiteX74" fmla="*/ 2995050 w 3613872"/>
                <a:gd name="connsiteY74" fmla="*/ 602337 h 621777"/>
                <a:gd name="connsiteX75" fmla="*/ 369984 w 3613872"/>
                <a:gd name="connsiteY75" fmla="*/ 419103 h 621777"/>
                <a:gd name="connsiteX76" fmla="*/ 110039 w 3613872"/>
                <a:gd name="connsiteY76" fmla="*/ 24337 h 621777"/>
                <a:gd name="connsiteX77" fmla="*/ 12654 w 3613872"/>
                <a:gd name="connsiteY77" fmla="*/ 24337 h 621777"/>
                <a:gd name="connsiteX78" fmla="*/ 12654 w 3613872"/>
                <a:gd name="connsiteY78" fmla="*/ 602464 h 621777"/>
                <a:gd name="connsiteX79" fmla="*/ 108390 w 3613872"/>
                <a:gd name="connsiteY79" fmla="*/ 602464 h 621777"/>
                <a:gd name="connsiteX80" fmla="*/ 108390 w 3613872"/>
                <a:gd name="connsiteY80" fmla="*/ 183715 h 621777"/>
                <a:gd name="connsiteX81" fmla="*/ 387356 w 3613872"/>
                <a:gd name="connsiteY81" fmla="*/ 602337 h 621777"/>
                <a:gd name="connsiteX82" fmla="*/ 466607 w 3613872"/>
                <a:gd name="connsiteY82" fmla="*/ 602464 h 621777"/>
                <a:gd name="connsiteX83" fmla="*/ 466607 w 3613872"/>
                <a:gd name="connsiteY83" fmla="*/ 24464 h 621777"/>
                <a:gd name="connsiteX84" fmla="*/ 370110 w 3613872"/>
                <a:gd name="connsiteY84" fmla="*/ 145774 h 621777"/>
                <a:gd name="connsiteX85" fmla="*/ 369984 w 3613872"/>
                <a:gd name="connsiteY85" fmla="*/ 144505 h 621777"/>
                <a:gd name="connsiteX86" fmla="*/ 369984 w 3613872"/>
                <a:gd name="connsiteY86" fmla="*/ 419103 h 621777"/>
                <a:gd name="connsiteX87" fmla="*/ 2093991 w 3613872"/>
                <a:gd name="connsiteY87" fmla="*/ 49970 h 621777"/>
                <a:gd name="connsiteX88" fmla="*/ 2240828 w 3613872"/>
                <a:gd name="connsiteY88" fmla="*/ 12790 h 621777"/>
                <a:gd name="connsiteX89" fmla="*/ 2387792 w 3613872"/>
                <a:gd name="connsiteY89" fmla="*/ 49970 h 621777"/>
                <a:gd name="connsiteX90" fmla="*/ 2488854 w 3613872"/>
                <a:gd name="connsiteY90" fmla="*/ 155164 h 621777"/>
                <a:gd name="connsiteX91" fmla="*/ 2525627 w 3613872"/>
                <a:gd name="connsiteY91" fmla="*/ 313401 h 621777"/>
                <a:gd name="connsiteX92" fmla="*/ 2488854 w 3613872"/>
                <a:gd name="connsiteY92" fmla="*/ 471510 h 621777"/>
                <a:gd name="connsiteX93" fmla="*/ 2387792 w 3613872"/>
                <a:gd name="connsiteY93" fmla="*/ 576832 h 621777"/>
                <a:gd name="connsiteX94" fmla="*/ 2240828 w 3613872"/>
                <a:gd name="connsiteY94" fmla="*/ 614011 h 621777"/>
                <a:gd name="connsiteX95" fmla="*/ 2240702 w 3613872"/>
                <a:gd name="connsiteY95" fmla="*/ 614011 h 621777"/>
                <a:gd name="connsiteX96" fmla="*/ 2240702 w 3613872"/>
                <a:gd name="connsiteY96" fmla="*/ 521506 h 621777"/>
                <a:gd name="connsiteX97" fmla="*/ 2240828 w 3613872"/>
                <a:gd name="connsiteY97" fmla="*/ 521506 h 621777"/>
                <a:gd name="connsiteX98" fmla="*/ 2377015 w 3613872"/>
                <a:gd name="connsiteY98" fmla="*/ 463642 h 621777"/>
                <a:gd name="connsiteX99" fmla="*/ 2424946 w 3613872"/>
                <a:gd name="connsiteY99" fmla="*/ 313401 h 621777"/>
                <a:gd name="connsiteX100" fmla="*/ 2377015 w 3613872"/>
                <a:gd name="connsiteY100" fmla="*/ 163032 h 621777"/>
                <a:gd name="connsiteX101" fmla="*/ 2240828 w 3613872"/>
                <a:gd name="connsiteY101" fmla="*/ 105295 h 621777"/>
                <a:gd name="connsiteX102" fmla="*/ 2105150 w 3613872"/>
                <a:gd name="connsiteY102" fmla="*/ 163032 h 621777"/>
                <a:gd name="connsiteX103" fmla="*/ 2057599 w 3613872"/>
                <a:gd name="connsiteY103" fmla="*/ 313401 h 621777"/>
                <a:gd name="connsiteX104" fmla="*/ 2105150 w 3613872"/>
                <a:gd name="connsiteY104" fmla="*/ 463642 h 621777"/>
                <a:gd name="connsiteX105" fmla="*/ 2240194 w 3613872"/>
                <a:gd name="connsiteY105" fmla="*/ 521506 h 621777"/>
                <a:gd name="connsiteX106" fmla="*/ 2173116 w 3613872"/>
                <a:gd name="connsiteY106" fmla="*/ 606905 h 621777"/>
                <a:gd name="connsiteX107" fmla="*/ 2093991 w 3613872"/>
                <a:gd name="connsiteY107" fmla="*/ 576832 h 621777"/>
                <a:gd name="connsiteX108" fmla="*/ 1992929 w 3613872"/>
                <a:gd name="connsiteY108" fmla="*/ 471510 h 621777"/>
                <a:gd name="connsiteX109" fmla="*/ 1956157 w 3613872"/>
                <a:gd name="connsiteY109" fmla="*/ 313401 h 621777"/>
                <a:gd name="connsiteX110" fmla="*/ 1992929 w 3613872"/>
                <a:gd name="connsiteY110" fmla="*/ 155164 h 621777"/>
                <a:gd name="connsiteX111" fmla="*/ 2093991 w 3613872"/>
                <a:gd name="connsiteY111" fmla="*/ 49970 h 621777"/>
                <a:gd name="connsiteX112" fmla="*/ 1064862 w 3613872"/>
                <a:gd name="connsiteY112" fmla="*/ 602464 h 621777"/>
                <a:gd name="connsiteX113" fmla="*/ 1408243 w 3613872"/>
                <a:gd name="connsiteY113" fmla="*/ 602464 h 621777"/>
                <a:gd name="connsiteX114" fmla="*/ 1408243 w 3613872"/>
                <a:gd name="connsiteY114" fmla="*/ 516557 h 621777"/>
                <a:gd name="connsiteX115" fmla="*/ 1228183 w 3613872"/>
                <a:gd name="connsiteY115" fmla="*/ 516557 h 621777"/>
                <a:gd name="connsiteX116" fmla="*/ 1160597 w 3613872"/>
                <a:gd name="connsiteY116" fmla="*/ 602337 h 621777"/>
                <a:gd name="connsiteX117" fmla="*/ 1160597 w 3613872"/>
                <a:gd name="connsiteY117" fmla="*/ 516557 h 621777"/>
                <a:gd name="connsiteX118" fmla="*/ 1160597 w 3613872"/>
                <a:gd name="connsiteY118" fmla="*/ 516557 h 621777"/>
                <a:gd name="connsiteX119" fmla="*/ 1160597 w 3613872"/>
                <a:gd name="connsiteY119" fmla="*/ 24337 h 621777"/>
                <a:gd name="connsiteX120" fmla="*/ 1064862 w 3613872"/>
                <a:gd name="connsiteY120" fmla="*/ 24337 h 621777"/>
                <a:gd name="connsiteX121" fmla="*/ 1064862 w 3613872"/>
                <a:gd name="connsiteY121" fmla="*/ 602464 h 621777"/>
                <a:gd name="connsiteX122" fmla="*/ 583773 w 3613872"/>
                <a:gd name="connsiteY122" fmla="*/ 24337 h 621777"/>
                <a:gd name="connsiteX123" fmla="*/ 946935 w 3613872"/>
                <a:gd name="connsiteY123" fmla="*/ 24337 h 621777"/>
                <a:gd name="connsiteX124" fmla="*/ 946935 w 3613872"/>
                <a:gd name="connsiteY124" fmla="*/ 115193 h 621777"/>
                <a:gd name="connsiteX125" fmla="*/ 681157 w 3613872"/>
                <a:gd name="connsiteY125" fmla="*/ 115193 h 621777"/>
                <a:gd name="connsiteX126" fmla="*/ 681157 w 3613872"/>
                <a:gd name="connsiteY126" fmla="*/ 511608 h 621777"/>
                <a:gd name="connsiteX127" fmla="*/ 955177 w 3613872"/>
                <a:gd name="connsiteY127" fmla="*/ 511608 h 621777"/>
                <a:gd name="connsiteX128" fmla="*/ 955177 w 3613872"/>
                <a:gd name="connsiteY128" fmla="*/ 602464 h 621777"/>
                <a:gd name="connsiteX129" fmla="*/ 583773 w 3613872"/>
                <a:gd name="connsiteY129" fmla="*/ 602464 h 621777"/>
                <a:gd name="connsiteX130" fmla="*/ 583773 w 3613872"/>
                <a:gd name="connsiteY130" fmla="*/ 24337 h 6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613872" h="621777">
                  <a:moveTo>
                    <a:pt x="1853193" y="46544"/>
                  </a:moveTo>
                  <a:cubicBezTo>
                    <a:pt x="1830749" y="37407"/>
                    <a:pt x="1805769" y="29540"/>
                    <a:pt x="1777872" y="23322"/>
                  </a:cubicBezTo>
                  <a:cubicBezTo>
                    <a:pt x="1746045" y="16216"/>
                    <a:pt x="1713583" y="12663"/>
                    <a:pt x="1680488" y="12663"/>
                  </a:cubicBezTo>
                  <a:cubicBezTo>
                    <a:pt x="1613410" y="12663"/>
                    <a:pt x="1561801" y="27510"/>
                    <a:pt x="1525789" y="57203"/>
                  </a:cubicBezTo>
                  <a:cubicBezTo>
                    <a:pt x="1489777" y="86896"/>
                    <a:pt x="1471771" y="126106"/>
                    <a:pt x="1471771" y="174452"/>
                  </a:cubicBezTo>
                  <a:cubicBezTo>
                    <a:pt x="1471771" y="206430"/>
                    <a:pt x="1478745" y="233077"/>
                    <a:pt x="1492820" y="254268"/>
                  </a:cubicBezTo>
                  <a:cubicBezTo>
                    <a:pt x="1506769" y="275460"/>
                    <a:pt x="1525662" y="292844"/>
                    <a:pt x="1549247" y="306295"/>
                  </a:cubicBezTo>
                  <a:cubicBezTo>
                    <a:pt x="1572959" y="319745"/>
                    <a:pt x="1602631" y="332308"/>
                    <a:pt x="1638390" y="343855"/>
                  </a:cubicBezTo>
                  <a:cubicBezTo>
                    <a:pt x="1675289" y="356037"/>
                    <a:pt x="1703059" y="366315"/>
                    <a:pt x="1721826" y="374817"/>
                  </a:cubicBezTo>
                  <a:cubicBezTo>
                    <a:pt x="1740466" y="383319"/>
                    <a:pt x="1754667" y="393470"/>
                    <a:pt x="1764304" y="405018"/>
                  </a:cubicBezTo>
                  <a:cubicBezTo>
                    <a:pt x="1773941" y="416565"/>
                    <a:pt x="1778760" y="431665"/>
                    <a:pt x="1778760" y="450445"/>
                  </a:cubicBezTo>
                  <a:cubicBezTo>
                    <a:pt x="1778760" y="474682"/>
                    <a:pt x="1769630" y="492828"/>
                    <a:pt x="1751497" y="504883"/>
                  </a:cubicBezTo>
                  <a:cubicBezTo>
                    <a:pt x="1733365" y="517064"/>
                    <a:pt x="1708004" y="523155"/>
                    <a:pt x="1675543" y="523155"/>
                  </a:cubicBezTo>
                  <a:cubicBezTo>
                    <a:pt x="1617847" y="523155"/>
                    <a:pt x="1553305" y="506152"/>
                    <a:pt x="1481915" y="472017"/>
                  </a:cubicBezTo>
                  <a:lnTo>
                    <a:pt x="1481915" y="578735"/>
                  </a:lnTo>
                  <a:cubicBezTo>
                    <a:pt x="1501823" y="587110"/>
                    <a:pt x="1526550" y="594724"/>
                    <a:pt x="1556729" y="601576"/>
                  </a:cubicBezTo>
                  <a:cubicBezTo>
                    <a:pt x="1592994" y="609824"/>
                    <a:pt x="1627738" y="614011"/>
                    <a:pt x="1660707" y="614011"/>
                  </a:cubicBezTo>
                  <a:cubicBezTo>
                    <a:pt x="1742114" y="614011"/>
                    <a:pt x="1799936" y="598023"/>
                    <a:pt x="1834046" y="566046"/>
                  </a:cubicBezTo>
                  <a:cubicBezTo>
                    <a:pt x="1868156" y="534195"/>
                    <a:pt x="1885147" y="494731"/>
                    <a:pt x="1885147" y="447908"/>
                  </a:cubicBezTo>
                  <a:cubicBezTo>
                    <a:pt x="1885147" y="400576"/>
                    <a:pt x="1869677" y="363270"/>
                    <a:pt x="1838611" y="335988"/>
                  </a:cubicBezTo>
                  <a:cubicBezTo>
                    <a:pt x="1807417" y="308706"/>
                    <a:pt x="1758979" y="284977"/>
                    <a:pt x="1692915" y="264547"/>
                  </a:cubicBezTo>
                  <a:cubicBezTo>
                    <a:pt x="1662102" y="254649"/>
                    <a:pt x="1638516" y="246147"/>
                    <a:pt x="1622285" y="238914"/>
                  </a:cubicBezTo>
                  <a:cubicBezTo>
                    <a:pt x="1606055" y="231808"/>
                    <a:pt x="1593501" y="222798"/>
                    <a:pt x="1584372" y="212139"/>
                  </a:cubicBezTo>
                  <a:cubicBezTo>
                    <a:pt x="1575242" y="201354"/>
                    <a:pt x="1570804" y="187776"/>
                    <a:pt x="1570804" y="171153"/>
                  </a:cubicBezTo>
                  <a:cubicBezTo>
                    <a:pt x="1570804" y="148058"/>
                    <a:pt x="1579807" y="130928"/>
                    <a:pt x="1597940" y="119634"/>
                  </a:cubicBezTo>
                  <a:cubicBezTo>
                    <a:pt x="1616199" y="108341"/>
                    <a:pt x="1641686" y="102631"/>
                    <a:pt x="1674782" y="102631"/>
                  </a:cubicBezTo>
                  <a:cubicBezTo>
                    <a:pt x="1703946" y="102631"/>
                    <a:pt x="1732604" y="106564"/>
                    <a:pt x="1761007" y="114178"/>
                  </a:cubicBezTo>
                  <a:cubicBezTo>
                    <a:pt x="1770771" y="116843"/>
                    <a:pt x="1781042" y="120269"/>
                    <a:pt x="1791440" y="123949"/>
                  </a:cubicBezTo>
                  <a:lnTo>
                    <a:pt x="1853193" y="46544"/>
                  </a:lnTo>
                  <a:moveTo>
                    <a:pt x="890001" y="255537"/>
                  </a:moveTo>
                  <a:lnTo>
                    <a:pt x="890001" y="346393"/>
                  </a:lnTo>
                  <a:lnTo>
                    <a:pt x="681664" y="346393"/>
                  </a:lnTo>
                  <a:lnTo>
                    <a:pt x="754195" y="255537"/>
                  </a:lnTo>
                  <a:lnTo>
                    <a:pt x="890001" y="255537"/>
                  </a:lnTo>
                  <a:moveTo>
                    <a:pt x="3306224" y="212266"/>
                  </a:moveTo>
                  <a:cubicBezTo>
                    <a:pt x="3297220" y="201480"/>
                    <a:pt x="3292656" y="187903"/>
                    <a:pt x="3292656" y="171280"/>
                  </a:cubicBezTo>
                  <a:cubicBezTo>
                    <a:pt x="3292656" y="148185"/>
                    <a:pt x="3301785" y="131055"/>
                    <a:pt x="3319918" y="119761"/>
                  </a:cubicBezTo>
                  <a:cubicBezTo>
                    <a:pt x="3338051" y="108468"/>
                    <a:pt x="3363665" y="102757"/>
                    <a:pt x="3396634" y="102757"/>
                  </a:cubicBezTo>
                  <a:cubicBezTo>
                    <a:pt x="3425798" y="102757"/>
                    <a:pt x="3454583" y="106691"/>
                    <a:pt x="3482859" y="114305"/>
                  </a:cubicBezTo>
                  <a:cubicBezTo>
                    <a:pt x="3511263" y="122045"/>
                    <a:pt x="3541949" y="133846"/>
                    <a:pt x="3574918" y="149835"/>
                  </a:cubicBezTo>
                  <a:lnTo>
                    <a:pt x="3575045" y="148312"/>
                  </a:lnTo>
                  <a:lnTo>
                    <a:pt x="3575045" y="46797"/>
                  </a:lnTo>
                  <a:cubicBezTo>
                    <a:pt x="3552601" y="37534"/>
                    <a:pt x="3527620" y="29794"/>
                    <a:pt x="3499851" y="23449"/>
                  </a:cubicBezTo>
                  <a:cubicBezTo>
                    <a:pt x="3467897" y="16343"/>
                    <a:pt x="3435435" y="12790"/>
                    <a:pt x="3402466" y="12790"/>
                  </a:cubicBezTo>
                  <a:cubicBezTo>
                    <a:pt x="3335261" y="12790"/>
                    <a:pt x="3283779" y="27637"/>
                    <a:pt x="3247641" y="57330"/>
                  </a:cubicBezTo>
                  <a:cubicBezTo>
                    <a:pt x="3211629" y="87150"/>
                    <a:pt x="3193623" y="126233"/>
                    <a:pt x="3193623" y="174579"/>
                  </a:cubicBezTo>
                  <a:cubicBezTo>
                    <a:pt x="3193623" y="206556"/>
                    <a:pt x="3200597" y="233077"/>
                    <a:pt x="3214672" y="254268"/>
                  </a:cubicBezTo>
                  <a:cubicBezTo>
                    <a:pt x="3228747" y="275586"/>
                    <a:pt x="3247514" y="292844"/>
                    <a:pt x="3271226" y="306295"/>
                  </a:cubicBezTo>
                  <a:cubicBezTo>
                    <a:pt x="3294811" y="319872"/>
                    <a:pt x="3324610" y="332308"/>
                    <a:pt x="3360368" y="343982"/>
                  </a:cubicBezTo>
                  <a:cubicBezTo>
                    <a:pt x="3397141" y="356037"/>
                    <a:pt x="3425037" y="366315"/>
                    <a:pt x="3443677" y="374944"/>
                  </a:cubicBezTo>
                  <a:cubicBezTo>
                    <a:pt x="3462444" y="383446"/>
                    <a:pt x="3476519" y="393470"/>
                    <a:pt x="3486156" y="405018"/>
                  </a:cubicBezTo>
                  <a:cubicBezTo>
                    <a:pt x="3495794" y="416565"/>
                    <a:pt x="3500612" y="431792"/>
                    <a:pt x="3500612" y="450445"/>
                  </a:cubicBezTo>
                  <a:cubicBezTo>
                    <a:pt x="3500612" y="474682"/>
                    <a:pt x="3491609" y="492828"/>
                    <a:pt x="3473349" y="505010"/>
                  </a:cubicBezTo>
                  <a:cubicBezTo>
                    <a:pt x="3455217" y="517064"/>
                    <a:pt x="3429983" y="523155"/>
                    <a:pt x="3397522" y="523155"/>
                  </a:cubicBezTo>
                  <a:cubicBezTo>
                    <a:pt x="3339826" y="523155"/>
                    <a:pt x="3275284" y="506152"/>
                    <a:pt x="3203894" y="472144"/>
                  </a:cubicBezTo>
                  <a:lnTo>
                    <a:pt x="3203894" y="578735"/>
                  </a:lnTo>
                  <a:cubicBezTo>
                    <a:pt x="3223802" y="587110"/>
                    <a:pt x="3248529" y="594724"/>
                    <a:pt x="3278581" y="601576"/>
                  </a:cubicBezTo>
                  <a:cubicBezTo>
                    <a:pt x="3314973" y="609824"/>
                    <a:pt x="3349590" y="614011"/>
                    <a:pt x="3382558" y="614011"/>
                  </a:cubicBezTo>
                  <a:cubicBezTo>
                    <a:pt x="3464093" y="614011"/>
                    <a:pt x="3521788" y="598023"/>
                    <a:pt x="3555898" y="566046"/>
                  </a:cubicBezTo>
                  <a:cubicBezTo>
                    <a:pt x="3590008" y="534195"/>
                    <a:pt x="3607126" y="494731"/>
                    <a:pt x="3607126" y="448034"/>
                  </a:cubicBezTo>
                  <a:cubicBezTo>
                    <a:pt x="3607126" y="400703"/>
                    <a:pt x="3591529" y="363397"/>
                    <a:pt x="3560462" y="336115"/>
                  </a:cubicBezTo>
                  <a:cubicBezTo>
                    <a:pt x="3529396" y="308833"/>
                    <a:pt x="3480830" y="284977"/>
                    <a:pt x="3414766" y="264674"/>
                  </a:cubicBezTo>
                  <a:cubicBezTo>
                    <a:pt x="3383954" y="254776"/>
                    <a:pt x="3360495" y="246147"/>
                    <a:pt x="3344264" y="239041"/>
                  </a:cubicBezTo>
                  <a:cubicBezTo>
                    <a:pt x="3328033" y="231935"/>
                    <a:pt x="3315353" y="222925"/>
                    <a:pt x="3306224" y="212266"/>
                  </a:cubicBezTo>
                  <a:moveTo>
                    <a:pt x="2995050" y="602337"/>
                  </a:moveTo>
                  <a:lnTo>
                    <a:pt x="2716211" y="183715"/>
                  </a:lnTo>
                  <a:lnTo>
                    <a:pt x="2716211" y="602464"/>
                  </a:lnTo>
                  <a:lnTo>
                    <a:pt x="2620475" y="602464"/>
                  </a:lnTo>
                  <a:lnTo>
                    <a:pt x="2620475" y="24337"/>
                  </a:lnTo>
                  <a:lnTo>
                    <a:pt x="2717859" y="24337"/>
                  </a:lnTo>
                  <a:lnTo>
                    <a:pt x="2977805" y="419103"/>
                  </a:lnTo>
                  <a:lnTo>
                    <a:pt x="2977805" y="24337"/>
                  </a:lnTo>
                  <a:lnTo>
                    <a:pt x="3074428" y="24337"/>
                  </a:lnTo>
                  <a:lnTo>
                    <a:pt x="3074428" y="602464"/>
                  </a:lnTo>
                  <a:lnTo>
                    <a:pt x="2995050" y="602337"/>
                  </a:lnTo>
                  <a:moveTo>
                    <a:pt x="369984" y="419103"/>
                  </a:moveTo>
                  <a:lnTo>
                    <a:pt x="110039" y="24337"/>
                  </a:lnTo>
                  <a:lnTo>
                    <a:pt x="12654" y="24337"/>
                  </a:lnTo>
                  <a:lnTo>
                    <a:pt x="12654" y="602464"/>
                  </a:lnTo>
                  <a:lnTo>
                    <a:pt x="108390" y="602464"/>
                  </a:lnTo>
                  <a:lnTo>
                    <a:pt x="108390" y="183715"/>
                  </a:lnTo>
                  <a:lnTo>
                    <a:pt x="387356" y="602337"/>
                  </a:lnTo>
                  <a:lnTo>
                    <a:pt x="466607" y="602464"/>
                  </a:lnTo>
                  <a:lnTo>
                    <a:pt x="466607" y="24464"/>
                  </a:lnTo>
                  <a:lnTo>
                    <a:pt x="370110" y="145774"/>
                  </a:lnTo>
                  <a:lnTo>
                    <a:pt x="369984" y="144505"/>
                  </a:lnTo>
                  <a:lnTo>
                    <a:pt x="369984" y="419103"/>
                  </a:lnTo>
                  <a:moveTo>
                    <a:pt x="2093991" y="49970"/>
                  </a:moveTo>
                  <a:cubicBezTo>
                    <a:pt x="2136850" y="25099"/>
                    <a:pt x="2185923" y="12790"/>
                    <a:pt x="2240828" y="12790"/>
                  </a:cubicBezTo>
                  <a:cubicBezTo>
                    <a:pt x="2295861" y="12790"/>
                    <a:pt x="2344807" y="25099"/>
                    <a:pt x="2387792" y="49970"/>
                  </a:cubicBezTo>
                  <a:cubicBezTo>
                    <a:pt x="2430652" y="74714"/>
                    <a:pt x="2464381" y="109863"/>
                    <a:pt x="2488854" y="155164"/>
                  </a:cubicBezTo>
                  <a:cubicBezTo>
                    <a:pt x="2513327" y="200592"/>
                    <a:pt x="2525627" y="253380"/>
                    <a:pt x="2525627" y="313401"/>
                  </a:cubicBezTo>
                  <a:cubicBezTo>
                    <a:pt x="2525627" y="373421"/>
                    <a:pt x="2513327" y="426082"/>
                    <a:pt x="2488854" y="471510"/>
                  </a:cubicBezTo>
                  <a:cubicBezTo>
                    <a:pt x="2464381" y="516938"/>
                    <a:pt x="2430652" y="552087"/>
                    <a:pt x="2387792" y="576832"/>
                  </a:cubicBezTo>
                  <a:cubicBezTo>
                    <a:pt x="2344807" y="601576"/>
                    <a:pt x="2295861" y="614011"/>
                    <a:pt x="2240828" y="614011"/>
                  </a:cubicBezTo>
                  <a:cubicBezTo>
                    <a:pt x="2240828" y="614011"/>
                    <a:pt x="2240828" y="614011"/>
                    <a:pt x="2240702" y="614011"/>
                  </a:cubicBezTo>
                  <a:lnTo>
                    <a:pt x="2240702" y="521506"/>
                  </a:lnTo>
                  <a:cubicBezTo>
                    <a:pt x="2240828" y="521506"/>
                    <a:pt x="2240828" y="521506"/>
                    <a:pt x="2240828" y="521506"/>
                  </a:cubicBezTo>
                  <a:cubicBezTo>
                    <a:pt x="2299791" y="521506"/>
                    <a:pt x="2345187" y="502218"/>
                    <a:pt x="2377015" y="463642"/>
                  </a:cubicBezTo>
                  <a:cubicBezTo>
                    <a:pt x="2408969" y="425194"/>
                    <a:pt x="2424946" y="375071"/>
                    <a:pt x="2424946" y="313401"/>
                  </a:cubicBezTo>
                  <a:cubicBezTo>
                    <a:pt x="2424946" y="251731"/>
                    <a:pt x="2408969" y="201607"/>
                    <a:pt x="2377015" y="163032"/>
                  </a:cubicBezTo>
                  <a:cubicBezTo>
                    <a:pt x="2345187" y="124583"/>
                    <a:pt x="2299791" y="105295"/>
                    <a:pt x="2240828" y="105295"/>
                  </a:cubicBezTo>
                  <a:cubicBezTo>
                    <a:pt x="2181992" y="105295"/>
                    <a:pt x="2136724" y="124583"/>
                    <a:pt x="2105150" y="163032"/>
                  </a:cubicBezTo>
                  <a:cubicBezTo>
                    <a:pt x="2073449" y="201607"/>
                    <a:pt x="2057599" y="251731"/>
                    <a:pt x="2057599" y="313401"/>
                  </a:cubicBezTo>
                  <a:cubicBezTo>
                    <a:pt x="2057599" y="375071"/>
                    <a:pt x="2073449" y="425194"/>
                    <a:pt x="2105150" y="463642"/>
                  </a:cubicBezTo>
                  <a:cubicBezTo>
                    <a:pt x="2136597" y="502091"/>
                    <a:pt x="2181738" y="521379"/>
                    <a:pt x="2240194" y="521506"/>
                  </a:cubicBezTo>
                  <a:lnTo>
                    <a:pt x="2173116" y="606905"/>
                  </a:lnTo>
                  <a:cubicBezTo>
                    <a:pt x="2144839" y="600814"/>
                    <a:pt x="2118337" y="590917"/>
                    <a:pt x="2093991" y="576832"/>
                  </a:cubicBezTo>
                  <a:cubicBezTo>
                    <a:pt x="2051005" y="552087"/>
                    <a:pt x="2017402" y="516938"/>
                    <a:pt x="1992929" y="471510"/>
                  </a:cubicBezTo>
                  <a:cubicBezTo>
                    <a:pt x="1968457" y="426082"/>
                    <a:pt x="1956157" y="373421"/>
                    <a:pt x="1956157" y="313401"/>
                  </a:cubicBezTo>
                  <a:cubicBezTo>
                    <a:pt x="1956157" y="253380"/>
                    <a:pt x="1968457" y="200592"/>
                    <a:pt x="1992929" y="155164"/>
                  </a:cubicBezTo>
                  <a:cubicBezTo>
                    <a:pt x="2017402" y="109863"/>
                    <a:pt x="2051005" y="74714"/>
                    <a:pt x="2093991" y="49970"/>
                  </a:cubicBezTo>
                  <a:moveTo>
                    <a:pt x="1064862" y="602464"/>
                  </a:moveTo>
                  <a:lnTo>
                    <a:pt x="1408243" y="602464"/>
                  </a:lnTo>
                  <a:lnTo>
                    <a:pt x="1408243" y="516557"/>
                  </a:lnTo>
                  <a:lnTo>
                    <a:pt x="1228183" y="516557"/>
                  </a:lnTo>
                  <a:lnTo>
                    <a:pt x="1160597" y="602337"/>
                  </a:lnTo>
                  <a:lnTo>
                    <a:pt x="1160597" y="516557"/>
                  </a:lnTo>
                  <a:lnTo>
                    <a:pt x="1160597" y="516557"/>
                  </a:lnTo>
                  <a:lnTo>
                    <a:pt x="1160597" y="24337"/>
                  </a:lnTo>
                  <a:lnTo>
                    <a:pt x="1064862" y="24337"/>
                  </a:lnTo>
                  <a:lnTo>
                    <a:pt x="1064862" y="602464"/>
                  </a:lnTo>
                  <a:moveTo>
                    <a:pt x="583773" y="24337"/>
                  </a:moveTo>
                  <a:lnTo>
                    <a:pt x="946935" y="24337"/>
                  </a:lnTo>
                  <a:lnTo>
                    <a:pt x="946935" y="115193"/>
                  </a:lnTo>
                  <a:lnTo>
                    <a:pt x="681157" y="115193"/>
                  </a:lnTo>
                  <a:lnTo>
                    <a:pt x="681157" y="511608"/>
                  </a:lnTo>
                  <a:lnTo>
                    <a:pt x="955177" y="511608"/>
                  </a:lnTo>
                  <a:lnTo>
                    <a:pt x="955177" y="602464"/>
                  </a:lnTo>
                  <a:lnTo>
                    <a:pt x="583773" y="602464"/>
                  </a:lnTo>
                  <a:lnTo>
                    <a:pt x="583773" y="24337"/>
                  </a:lnTo>
                </a:path>
              </a:pathLst>
            </a:custGeom>
            <a:solidFill>
              <a:schemeClr val="bg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F310DD-2030-48BD-97BA-CC20F02E78DD}"/>
                </a:ext>
              </a:extLst>
            </p:cNvPr>
            <p:cNvSpPr/>
            <p:nvPr/>
          </p:nvSpPr>
          <p:spPr>
            <a:xfrm>
              <a:off x="5902700" y="2979454"/>
              <a:ext cx="3588512" cy="177651"/>
            </a:xfrm>
            <a:custGeom>
              <a:avLst/>
              <a:gdLst>
                <a:gd name="connsiteX0" fmla="*/ 73646 w 3588512"/>
                <a:gd name="connsiteY0" fmla="*/ 94129 h 177650"/>
                <a:gd name="connsiteX1" fmla="*/ 92032 w 3588512"/>
                <a:gd name="connsiteY1" fmla="*/ 84231 h 177650"/>
                <a:gd name="connsiteX2" fmla="*/ 99514 w 3588512"/>
                <a:gd name="connsiteY2" fmla="*/ 64562 h 177650"/>
                <a:gd name="connsiteX3" fmla="*/ 85565 w 3588512"/>
                <a:gd name="connsiteY3" fmla="*/ 38930 h 177650"/>
                <a:gd name="connsiteX4" fmla="*/ 45369 w 3588512"/>
                <a:gd name="connsiteY4" fmla="*/ 30555 h 177650"/>
                <a:gd name="connsiteX5" fmla="*/ 12654 w 3588512"/>
                <a:gd name="connsiteY5" fmla="*/ 30555 h 177650"/>
                <a:gd name="connsiteX6" fmla="*/ 12654 w 3588512"/>
                <a:gd name="connsiteY6" fmla="*/ 165443 h 177650"/>
                <a:gd name="connsiteX7" fmla="*/ 50822 w 3588512"/>
                <a:gd name="connsiteY7" fmla="*/ 165443 h 177650"/>
                <a:gd name="connsiteX8" fmla="*/ 105473 w 3588512"/>
                <a:gd name="connsiteY8" fmla="*/ 126994 h 177650"/>
                <a:gd name="connsiteX9" fmla="*/ 96724 w 3588512"/>
                <a:gd name="connsiteY9" fmla="*/ 103899 h 177650"/>
                <a:gd name="connsiteX10" fmla="*/ 73646 w 3588512"/>
                <a:gd name="connsiteY10" fmla="*/ 94129 h 177650"/>
                <a:gd name="connsiteX11" fmla="*/ 47398 w 3588512"/>
                <a:gd name="connsiteY11" fmla="*/ 45148 h 177650"/>
                <a:gd name="connsiteX12" fmla="*/ 71871 w 3588512"/>
                <a:gd name="connsiteY12" fmla="*/ 49716 h 177650"/>
                <a:gd name="connsiteX13" fmla="*/ 79986 w 3588512"/>
                <a:gd name="connsiteY13" fmla="*/ 65958 h 177650"/>
                <a:gd name="connsiteX14" fmla="*/ 72378 w 3588512"/>
                <a:gd name="connsiteY14" fmla="*/ 82074 h 177650"/>
                <a:gd name="connsiteX15" fmla="*/ 52597 w 3588512"/>
                <a:gd name="connsiteY15" fmla="*/ 87657 h 177650"/>
                <a:gd name="connsiteX16" fmla="*/ 31674 w 3588512"/>
                <a:gd name="connsiteY16" fmla="*/ 87657 h 177650"/>
                <a:gd name="connsiteX17" fmla="*/ 31674 w 3588512"/>
                <a:gd name="connsiteY17" fmla="*/ 45148 h 177650"/>
                <a:gd name="connsiteX18" fmla="*/ 47398 w 3588512"/>
                <a:gd name="connsiteY18" fmla="*/ 45148 h 177650"/>
                <a:gd name="connsiteX19" fmla="*/ 50822 w 3588512"/>
                <a:gd name="connsiteY19" fmla="*/ 150596 h 177650"/>
                <a:gd name="connsiteX20" fmla="*/ 31674 w 3588512"/>
                <a:gd name="connsiteY20" fmla="*/ 150596 h 177650"/>
                <a:gd name="connsiteX21" fmla="*/ 31674 w 3588512"/>
                <a:gd name="connsiteY21" fmla="*/ 101996 h 177650"/>
                <a:gd name="connsiteX22" fmla="*/ 54372 w 3588512"/>
                <a:gd name="connsiteY22" fmla="*/ 101996 h 177650"/>
                <a:gd name="connsiteX23" fmla="*/ 76816 w 3588512"/>
                <a:gd name="connsiteY23" fmla="*/ 107833 h 177650"/>
                <a:gd name="connsiteX24" fmla="*/ 85439 w 3588512"/>
                <a:gd name="connsiteY24" fmla="*/ 126994 h 177650"/>
                <a:gd name="connsiteX25" fmla="*/ 76562 w 3588512"/>
                <a:gd name="connsiteY25" fmla="*/ 145647 h 177650"/>
                <a:gd name="connsiteX26" fmla="*/ 50822 w 3588512"/>
                <a:gd name="connsiteY26" fmla="*/ 150596 h 177650"/>
                <a:gd name="connsiteX27" fmla="*/ 204126 w 3588512"/>
                <a:gd name="connsiteY27" fmla="*/ 62278 h 177650"/>
                <a:gd name="connsiteX28" fmla="*/ 185739 w 3588512"/>
                <a:gd name="connsiteY28" fmla="*/ 62278 h 177650"/>
                <a:gd name="connsiteX29" fmla="*/ 185739 w 3588512"/>
                <a:gd name="connsiteY29" fmla="*/ 135876 h 177650"/>
                <a:gd name="connsiteX30" fmla="*/ 159238 w 3588512"/>
                <a:gd name="connsiteY30" fmla="*/ 153642 h 177650"/>
                <a:gd name="connsiteX31" fmla="*/ 146811 w 3588512"/>
                <a:gd name="connsiteY31" fmla="*/ 149327 h 177650"/>
                <a:gd name="connsiteX32" fmla="*/ 143007 w 3588512"/>
                <a:gd name="connsiteY32" fmla="*/ 134354 h 177650"/>
                <a:gd name="connsiteX33" fmla="*/ 143007 w 3588512"/>
                <a:gd name="connsiteY33" fmla="*/ 62278 h 177650"/>
                <a:gd name="connsiteX34" fmla="*/ 124494 w 3588512"/>
                <a:gd name="connsiteY34" fmla="*/ 62278 h 177650"/>
                <a:gd name="connsiteX35" fmla="*/ 124494 w 3588512"/>
                <a:gd name="connsiteY35" fmla="*/ 136257 h 177650"/>
                <a:gd name="connsiteX36" fmla="*/ 132356 w 3588512"/>
                <a:gd name="connsiteY36" fmla="*/ 159606 h 177650"/>
                <a:gd name="connsiteX37" fmla="*/ 154039 w 3588512"/>
                <a:gd name="connsiteY37" fmla="*/ 167727 h 177650"/>
                <a:gd name="connsiteX38" fmla="*/ 173059 w 3588512"/>
                <a:gd name="connsiteY38" fmla="*/ 163412 h 177650"/>
                <a:gd name="connsiteX39" fmla="*/ 186881 w 3588512"/>
                <a:gd name="connsiteY39" fmla="*/ 149327 h 177650"/>
                <a:gd name="connsiteX40" fmla="*/ 188275 w 3588512"/>
                <a:gd name="connsiteY40" fmla="*/ 165443 h 177650"/>
                <a:gd name="connsiteX41" fmla="*/ 204126 w 3588512"/>
                <a:gd name="connsiteY41" fmla="*/ 165443 h 177650"/>
                <a:gd name="connsiteX42" fmla="*/ 204126 w 3588512"/>
                <a:gd name="connsiteY42" fmla="*/ 62278 h 177650"/>
                <a:gd name="connsiteX43" fmla="*/ 262835 w 3588512"/>
                <a:gd name="connsiteY43" fmla="*/ 59867 h 177650"/>
                <a:gd name="connsiteX44" fmla="*/ 243308 w 3588512"/>
                <a:gd name="connsiteY44" fmla="*/ 63547 h 177650"/>
                <a:gd name="connsiteX45" fmla="*/ 229740 w 3588512"/>
                <a:gd name="connsiteY45" fmla="*/ 73699 h 177650"/>
                <a:gd name="connsiteX46" fmla="*/ 224795 w 3588512"/>
                <a:gd name="connsiteY46" fmla="*/ 88291 h 177650"/>
                <a:gd name="connsiteX47" fmla="*/ 232276 w 3588512"/>
                <a:gd name="connsiteY47" fmla="*/ 106691 h 177650"/>
                <a:gd name="connsiteX48" fmla="*/ 256622 w 3588512"/>
                <a:gd name="connsiteY48" fmla="*/ 118238 h 177650"/>
                <a:gd name="connsiteX49" fmla="*/ 272473 w 3588512"/>
                <a:gd name="connsiteY49" fmla="*/ 123441 h 177650"/>
                <a:gd name="connsiteX50" fmla="*/ 280080 w 3588512"/>
                <a:gd name="connsiteY50" fmla="*/ 129151 h 177650"/>
                <a:gd name="connsiteX51" fmla="*/ 282363 w 3588512"/>
                <a:gd name="connsiteY51" fmla="*/ 137653 h 177650"/>
                <a:gd name="connsiteX52" fmla="*/ 276150 w 3588512"/>
                <a:gd name="connsiteY52" fmla="*/ 149073 h 177650"/>
                <a:gd name="connsiteX53" fmla="*/ 259665 w 3588512"/>
                <a:gd name="connsiteY53" fmla="*/ 153261 h 177650"/>
                <a:gd name="connsiteX54" fmla="*/ 229994 w 3588512"/>
                <a:gd name="connsiteY54" fmla="*/ 143363 h 177650"/>
                <a:gd name="connsiteX55" fmla="*/ 220230 w 3588512"/>
                <a:gd name="connsiteY55" fmla="*/ 154276 h 177650"/>
                <a:gd name="connsiteX56" fmla="*/ 260046 w 3588512"/>
                <a:gd name="connsiteY56" fmla="*/ 167727 h 177650"/>
                <a:gd name="connsiteX57" fmla="*/ 289591 w 3588512"/>
                <a:gd name="connsiteY57" fmla="*/ 159732 h 177650"/>
                <a:gd name="connsiteX58" fmla="*/ 301764 w 3588512"/>
                <a:gd name="connsiteY58" fmla="*/ 136511 h 177650"/>
                <a:gd name="connsiteX59" fmla="*/ 293015 w 3588512"/>
                <a:gd name="connsiteY59" fmla="*/ 116081 h 177650"/>
                <a:gd name="connsiteX60" fmla="*/ 266639 w 3588512"/>
                <a:gd name="connsiteY60" fmla="*/ 104280 h 177650"/>
                <a:gd name="connsiteX61" fmla="*/ 248887 w 3588512"/>
                <a:gd name="connsiteY61" fmla="*/ 97428 h 177650"/>
                <a:gd name="connsiteX62" fmla="*/ 244069 w 3588512"/>
                <a:gd name="connsiteY62" fmla="*/ 87657 h 177650"/>
                <a:gd name="connsiteX63" fmla="*/ 249267 w 3588512"/>
                <a:gd name="connsiteY63" fmla="*/ 77759 h 177650"/>
                <a:gd name="connsiteX64" fmla="*/ 263469 w 3588512"/>
                <a:gd name="connsiteY64" fmla="*/ 74206 h 177650"/>
                <a:gd name="connsiteX65" fmla="*/ 277164 w 3588512"/>
                <a:gd name="connsiteY65" fmla="*/ 76364 h 177650"/>
                <a:gd name="connsiteX66" fmla="*/ 290986 w 3588512"/>
                <a:gd name="connsiteY66" fmla="*/ 82962 h 177650"/>
                <a:gd name="connsiteX67" fmla="*/ 298720 w 3588512"/>
                <a:gd name="connsiteY67" fmla="*/ 71668 h 177650"/>
                <a:gd name="connsiteX68" fmla="*/ 282363 w 3588512"/>
                <a:gd name="connsiteY68" fmla="*/ 62786 h 177650"/>
                <a:gd name="connsiteX69" fmla="*/ 262835 w 3588512"/>
                <a:gd name="connsiteY69" fmla="*/ 59867 h 177650"/>
                <a:gd name="connsiteX70" fmla="*/ 323827 w 3588512"/>
                <a:gd name="connsiteY70" fmla="*/ 165443 h 177650"/>
                <a:gd name="connsiteX71" fmla="*/ 342214 w 3588512"/>
                <a:gd name="connsiteY71" fmla="*/ 165443 h 177650"/>
                <a:gd name="connsiteX72" fmla="*/ 342214 w 3588512"/>
                <a:gd name="connsiteY72" fmla="*/ 62278 h 177650"/>
                <a:gd name="connsiteX73" fmla="*/ 323827 w 3588512"/>
                <a:gd name="connsiteY73" fmla="*/ 62278 h 177650"/>
                <a:gd name="connsiteX74" fmla="*/ 323827 w 3588512"/>
                <a:gd name="connsiteY74" fmla="*/ 165443 h 177650"/>
                <a:gd name="connsiteX75" fmla="*/ 332830 w 3588512"/>
                <a:gd name="connsiteY75" fmla="*/ 12663 h 177650"/>
                <a:gd name="connsiteX76" fmla="*/ 323574 w 3588512"/>
                <a:gd name="connsiteY76" fmla="*/ 16216 h 177650"/>
                <a:gd name="connsiteX77" fmla="*/ 320024 w 3588512"/>
                <a:gd name="connsiteY77" fmla="*/ 25099 h 177650"/>
                <a:gd name="connsiteX78" fmla="*/ 323574 w 3588512"/>
                <a:gd name="connsiteY78" fmla="*/ 33727 h 177650"/>
                <a:gd name="connsiteX79" fmla="*/ 332830 w 3588512"/>
                <a:gd name="connsiteY79" fmla="*/ 37153 h 177650"/>
                <a:gd name="connsiteX80" fmla="*/ 342214 w 3588512"/>
                <a:gd name="connsiteY80" fmla="*/ 33727 h 177650"/>
                <a:gd name="connsiteX81" fmla="*/ 345891 w 3588512"/>
                <a:gd name="connsiteY81" fmla="*/ 25099 h 177650"/>
                <a:gd name="connsiteX82" fmla="*/ 342214 w 3588512"/>
                <a:gd name="connsiteY82" fmla="*/ 16216 h 177650"/>
                <a:gd name="connsiteX83" fmla="*/ 332830 w 3588512"/>
                <a:gd name="connsiteY83" fmla="*/ 12663 h 177650"/>
                <a:gd name="connsiteX84" fmla="*/ 418042 w 3588512"/>
                <a:gd name="connsiteY84" fmla="*/ 59867 h 177650"/>
                <a:gd name="connsiteX85" fmla="*/ 399655 w 3588512"/>
                <a:gd name="connsiteY85" fmla="*/ 64562 h 177650"/>
                <a:gd name="connsiteX86" fmla="*/ 385707 w 3588512"/>
                <a:gd name="connsiteY86" fmla="*/ 77506 h 177650"/>
                <a:gd name="connsiteX87" fmla="*/ 384186 w 3588512"/>
                <a:gd name="connsiteY87" fmla="*/ 62278 h 177650"/>
                <a:gd name="connsiteX88" fmla="*/ 368335 w 3588512"/>
                <a:gd name="connsiteY88" fmla="*/ 62278 h 177650"/>
                <a:gd name="connsiteX89" fmla="*/ 368335 w 3588512"/>
                <a:gd name="connsiteY89" fmla="*/ 165443 h 177650"/>
                <a:gd name="connsiteX90" fmla="*/ 386721 w 3588512"/>
                <a:gd name="connsiteY90" fmla="*/ 165443 h 177650"/>
                <a:gd name="connsiteX91" fmla="*/ 386721 w 3588512"/>
                <a:gd name="connsiteY91" fmla="*/ 92225 h 177650"/>
                <a:gd name="connsiteX92" fmla="*/ 398768 w 3588512"/>
                <a:gd name="connsiteY92" fmla="*/ 78648 h 177650"/>
                <a:gd name="connsiteX93" fmla="*/ 413603 w 3588512"/>
                <a:gd name="connsiteY93" fmla="*/ 73953 h 177650"/>
                <a:gd name="connsiteX94" fmla="*/ 426030 w 3588512"/>
                <a:gd name="connsiteY94" fmla="*/ 78521 h 177650"/>
                <a:gd name="connsiteX95" fmla="*/ 430215 w 3588512"/>
                <a:gd name="connsiteY95" fmla="*/ 94002 h 177650"/>
                <a:gd name="connsiteX96" fmla="*/ 430215 w 3588512"/>
                <a:gd name="connsiteY96" fmla="*/ 165443 h 177650"/>
                <a:gd name="connsiteX97" fmla="*/ 448728 w 3588512"/>
                <a:gd name="connsiteY97" fmla="*/ 165443 h 177650"/>
                <a:gd name="connsiteX98" fmla="*/ 448728 w 3588512"/>
                <a:gd name="connsiteY98" fmla="*/ 91464 h 177650"/>
                <a:gd name="connsiteX99" fmla="*/ 440612 w 3588512"/>
                <a:gd name="connsiteY99" fmla="*/ 68369 h 177650"/>
                <a:gd name="connsiteX100" fmla="*/ 418042 w 3588512"/>
                <a:gd name="connsiteY100" fmla="*/ 59867 h 177650"/>
                <a:gd name="connsiteX101" fmla="*/ 557524 w 3588512"/>
                <a:gd name="connsiteY101" fmla="*/ 110752 h 177650"/>
                <a:gd name="connsiteX102" fmla="*/ 546366 w 3588512"/>
                <a:gd name="connsiteY102" fmla="*/ 73445 h 177650"/>
                <a:gd name="connsiteX103" fmla="*/ 514031 w 3588512"/>
                <a:gd name="connsiteY103" fmla="*/ 59867 h 177650"/>
                <a:gd name="connsiteX104" fmla="*/ 490700 w 3588512"/>
                <a:gd name="connsiteY104" fmla="*/ 66973 h 177650"/>
                <a:gd name="connsiteX105" fmla="*/ 475483 w 3588512"/>
                <a:gd name="connsiteY105" fmla="*/ 86388 h 177650"/>
                <a:gd name="connsiteX106" fmla="*/ 470158 w 3588512"/>
                <a:gd name="connsiteY106" fmla="*/ 114939 h 177650"/>
                <a:gd name="connsiteX107" fmla="*/ 482458 w 3588512"/>
                <a:gd name="connsiteY107" fmla="*/ 153642 h 177650"/>
                <a:gd name="connsiteX108" fmla="*/ 516821 w 3588512"/>
                <a:gd name="connsiteY108" fmla="*/ 167727 h 177650"/>
                <a:gd name="connsiteX109" fmla="*/ 553721 w 3588512"/>
                <a:gd name="connsiteY109" fmla="*/ 154910 h 177650"/>
                <a:gd name="connsiteX110" fmla="*/ 545732 w 3588512"/>
                <a:gd name="connsiteY110" fmla="*/ 144125 h 177650"/>
                <a:gd name="connsiteX111" fmla="*/ 532291 w 3588512"/>
                <a:gd name="connsiteY111" fmla="*/ 150977 h 177650"/>
                <a:gd name="connsiteX112" fmla="*/ 518342 w 3588512"/>
                <a:gd name="connsiteY112" fmla="*/ 153134 h 177650"/>
                <a:gd name="connsiteX113" fmla="*/ 498688 w 3588512"/>
                <a:gd name="connsiteY113" fmla="*/ 145013 h 177650"/>
                <a:gd name="connsiteX114" fmla="*/ 489812 w 3588512"/>
                <a:gd name="connsiteY114" fmla="*/ 120015 h 177650"/>
                <a:gd name="connsiteX115" fmla="*/ 557144 w 3588512"/>
                <a:gd name="connsiteY115" fmla="*/ 120015 h 177650"/>
                <a:gd name="connsiteX116" fmla="*/ 557524 w 3588512"/>
                <a:gd name="connsiteY116" fmla="*/ 110752 h 177650"/>
                <a:gd name="connsiteX117" fmla="*/ 539392 w 3588512"/>
                <a:gd name="connsiteY117" fmla="*/ 106691 h 177650"/>
                <a:gd name="connsiteX118" fmla="*/ 489812 w 3588512"/>
                <a:gd name="connsiteY118" fmla="*/ 106691 h 177650"/>
                <a:gd name="connsiteX119" fmla="*/ 514412 w 3588512"/>
                <a:gd name="connsiteY119" fmla="*/ 74206 h 177650"/>
                <a:gd name="connsiteX120" fmla="*/ 533179 w 3588512"/>
                <a:gd name="connsiteY120" fmla="*/ 82201 h 177650"/>
                <a:gd name="connsiteX121" fmla="*/ 539392 w 3588512"/>
                <a:gd name="connsiteY121" fmla="*/ 105549 h 177650"/>
                <a:gd name="connsiteX122" fmla="*/ 539392 w 3588512"/>
                <a:gd name="connsiteY122" fmla="*/ 106691 h 177650"/>
                <a:gd name="connsiteX123" fmla="*/ 611669 w 3588512"/>
                <a:gd name="connsiteY123" fmla="*/ 59867 h 177650"/>
                <a:gd name="connsiteX124" fmla="*/ 592142 w 3588512"/>
                <a:gd name="connsiteY124" fmla="*/ 63547 h 177650"/>
                <a:gd name="connsiteX125" fmla="*/ 578574 w 3588512"/>
                <a:gd name="connsiteY125" fmla="*/ 73699 h 177650"/>
                <a:gd name="connsiteX126" fmla="*/ 573629 w 3588512"/>
                <a:gd name="connsiteY126" fmla="*/ 88291 h 177650"/>
                <a:gd name="connsiteX127" fmla="*/ 581110 w 3588512"/>
                <a:gd name="connsiteY127" fmla="*/ 106691 h 177650"/>
                <a:gd name="connsiteX128" fmla="*/ 605456 w 3588512"/>
                <a:gd name="connsiteY128" fmla="*/ 118238 h 177650"/>
                <a:gd name="connsiteX129" fmla="*/ 621306 w 3588512"/>
                <a:gd name="connsiteY129" fmla="*/ 123441 h 177650"/>
                <a:gd name="connsiteX130" fmla="*/ 628914 w 3588512"/>
                <a:gd name="connsiteY130" fmla="*/ 129151 h 177650"/>
                <a:gd name="connsiteX131" fmla="*/ 631197 w 3588512"/>
                <a:gd name="connsiteY131" fmla="*/ 137653 h 177650"/>
                <a:gd name="connsiteX132" fmla="*/ 624983 w 3588512"/>
                <a:gd name="connsiteY132" fmla="*/ 149073 h 177650"/>
                <a:gd name="connsiteX133" fmla="*/ 608499 w 3588512"/>
                <a:gd name="connsiteY133" fmla="*/ 153261 h 177650"/>
                <a:gd name="connsiteX134" fmla="*/ 578827 w 3588512"/>
                <a:gd name="connsiteY134" fmla="*/ 143363 h 177650"/>
                <a:gd name="connsiteX135" fmla="*/ 568937 w 3588512"/>
                <a:gd name="connsiteY135" fmla="*/ 154276 h 177650"/>
                <a:gd name="connsiteX136" fmla="*/ 608880 w 3588512"/>
                <a:gd name="connsiteY136" fmla="*/ 167727 h 177650"/>
                <a:gd name="connsiteX137" fmla="*/ 638425 w 3588512"/>
                <a:gd name="connsiteY137" fmla="*/ 159732 h 177650"/>
                <a:gd name="connsiteX138" fmla="*/ 650597 w 3588512"/>
                <a:gd name="connsiteY138" fmla="*/ 136511 h 177650"/>
                <a:gd name="connsiteX139" fmla="*/ 641848 w 3588512"/>
                <a:gd name="connsiteY139" fmla="*/ 116081 h 177650"/>
                <a:gd name="connsiteX140" fmla="*/ 615473 w 3588512"/>
                <a:gd name="connsiteY140" fmla="*/ 104280 h 177650"/>
                <a:gd name="connsiteX141" fmla="*/ 597721 w 3588512"/>
                <a:gd name="connsiteY141" fmla="*/ 97428 h 177650"/>
                <a:gd name="connsiteX142" fmla="*/ 592902 w 3588512"/>
                <a:gd name="connsiteY142" fmla="*/ 87657 h 177650"/>
                <a:gd name="connsiteX143" fmla="*/ 598101 w 3588512"/>
                <a:gd name="connsiteY143" fmla="*/ 77759 h 177650"/>
                <a:gd name="connsiteX144" fmla="*/ 612303 w 3588512"/>
                <a:gd name="connsiteY144" fmla="*/ 74206 h 177650"/>
                <a:gd name="connsiteX145" fmla="*/ 625998 w 3588512"/>
                <a:gd name="connsiteY145" fmla="*/ 76364 h 177650"/>
                <a:gd name="connsiteX146" fmla="*/ 639820 w 3588512"/>
                <a:gd name="connsiteY146" fmla="*/ 82962 h 177650"/>
                <a:gd name="connsiteX147" fmla="*/ 647554 w 3588512"/>
                <a:gd name="connsiteY147" fmla="*/ 71668 h 177650"/>
                <a:gd name="connsiteX148" fmla="*/ 631197 w 3588512"/>
                <a:gd name="connsiteY148" fmla="*/ 62786 h 177650"/>
                <a:gd name="connsiteX149" fmla="*/ 611669 w 3588512"/>
                <a:gd name="connsiteY149" fmla="*/ 59867 h 177650"/>
                <a:gd name="connsiteX150" fmla="*/ 703347 w 3588512"/>
                <a:gd name="connsiteY150" fmla="*/ 59867 h 177650"/>
                <a:gd name="connsiteX151" fmla="*/ 683820 w 3588512"/>
                <a:gd name="connsiteY151" fmla="*/ 63547 h 177650"/>
                <a:gd name="connsiteX152" fmla="*/ 670125 w 3588512"/>
                <a:gd name="connsiteY152" fmla="*/ 73699 h 177650"/>
                <a:gd name="connsiteX153" fmla="*/ 665180 w 3588512"/>
                <a:gd name="connsiteY153" fmla="*/ 88291 h 177650"/>
                <a:gd name="connsiteX154" fmla="*/ 672788 w 3588512"/>
                <a:gd name="connsiteY154" fmla="*/ 106691 h 177650"/>
                <a:gd name="connsiteX155" fmla="*/ 697134 w 3588512"/>
                <a:gd name="connsiteY155" fmla="*/ 118238 h 177650"/>
                <a:gd name="connsiteX156" fmla="*/ 712984 w 3588512"/>
                <a:gd name="connsiteY156" fmla="*/ 123441 h 177650"/>
                <a:gd name="connsiteX157" fmla="*/ 720593 w 3588512"/>
                <a:gd name="connsiteY157" fmla="*/ 129151 h 177650"/>
                <a:gd name="connsiteX158" fmla="*/ 722748 w 3588512"/>
                <a:gd name="connsiteY158" fmla="*/ 137653 h 177650"/>
                <a:gd name="connsiteX159" fmla="*/ 716662 w 3588512"/>
                <a:gd name="connsiteY159" fmla="*/ 149073 h 177650"/>
                <a:gd name="connsiteX160" fmla="*/ 700051 w 3588512"/>
                <a:gd name="connsiteY160" fmla="*/ 153261 h 177650"/>
                <a:gd name="connsiteX161" fmla="*/ 670379 w 3588512"/>
                <a:gd name="connsiteY161" fmla="*/ 143363 h 177650"/>
                <a:gd name="connsiteX162" fmla="*/ 660615 w 3588512"/>
                <a:gd name="connsiteY162" fmla="*/ 154276 h 177650"/>
                <a:gd name="connsiteX163" fmla="*/ 700558 w 3588512"/>
                <a:gd name="connsiteY163" fmla="*/ 167727 h 177650"/>
                <a:gd name="connsiteX164" fmla="*/ 730103 w 3588512"/>
                <a:gd name="connsiteY164" fmla="*/ 159732 h 177650"/>
                <a:gd name="connsiteX165" fmla="*/ 742276 w 3588512"/>
                <a:gd name="connsiteY165" fmla="*/ 136511 h 177650"/>
                <a:gd name="connsiteX166" fmla="*/ 733526 w 3588512"/>
                <a:gd name="connsiteY166" fmla="*/ 116081 h 177650"/>
                <a:gd name="connsiteX167" fmla="*/ 707152 w 3588512"/>
                <a:gd name="connsiteY167" fmla="*/ 104280 h 177650"/>
                <a:gd name="connsiteX168" fmla="*/ 689399 w 3588512"/>
                <a:gd name="connsiteY168" fmla="*/ 97428 h 177650"/>
                <a:gd name="connsiteX169" fmla="*/ 684454 w 3588512"/>
                <a:gd name="connsiteY169" fmla="*/ 87657 h 177650"/>
                <a:gd name="connsiteX170" fmla="*/ 689653 w 3588512"/>
                <a:gd name="connsiteY170" fmla="*/ 77759 h 177650"/>
                <a:gd name="connsiteX171" fmla="*/ 703982 w 3588512"/>
                <a:gd name="connsiteY171" fmla="*/ 74206 h 177650"/>
                <a:gd name="connsiteX172" fmla="*/ 717676 w 3588512"/>
                <a:gd name="connsiteY172" fmla="*/ 76364 h 177650"/>
                <a:gd name="connsiteX173" fmla="*/ 731371 w 3588512"/>
                <a:gd name="connsiteY173" fmla="*/ 82962 h 177650"/>
                <a:gd name="connsiteX174" fmla="*/ 739233 w 3588512"/>
                <a:gd name="connsiteY174" fmla="*/ 71668 h 177650"/>
                <a:gd name="connsiteX175" fmla="*/ 722748 w 3588512"/>
                <a:gd name="connsiteY175" fmla="*/ 62786 h 177650"/>
                <a:gd name="connsiteX176" fmla="*/ 703347 w 3588512"/>
                <a:gd name="connsiteY176" fmla="*/ 59867 h 177650"/>
                <a:gd name="connsiteX177" fmla="*/ 822415 w 3588512"/>
                <a:gd name="connsiteY177" fmla="*/ 30555 h 177650"/>
                <a:gd name="connsiteX178" fmla="*/ 822415 w 3588512"/>
                <a:gd name="connsiteY178" fmla="*/ 165443 h 177650"/>
                <a:gd name="connsiteX179" fmla="*/ 895960 w 3588512"/>
                <a:gd name="connsiteY179" fmla="*/ 165443 h 177650"/>
                <a:gd name="connsiteX180" fmla="*/ 898243 w 3588512"/>
                <a:gd name="connsiteY180" fmla="*/ 149200 h 177650"/>
                <a:gd name="connsiteX181" fmla="*/ 841436 w 3588512"/>
                <a:gd name="connsiteY181" fmla="*/ 149200 h 177650"/>
                <a:gd name="connsiteX182" fmla="*/ 841436 w 3588512"/>
                <a:gd name="connsiteY182" fmla="*/ 30555 h 177650"/>
                <a:gd name="connsiteX183" fmla="*/ 822415 w 3588512"/>
                <a:gd name="connsiteY183" fmla="*/ 30555 h 177650"/>
                <a:gd name="connsiteX184" fmla="*/ 990429 w 3588512"/>
                <a:gd name="connsiteY184" fmla="*/ 141333 h 177650"/>
                <a:gd name="connsiteX185" fmla="*/ 990429 w 3588512"/>
                <a:gd name="connsiteY185" fmla="*/ 94129 h 177650"/>
                <a:gd name="connsiteX186" fmla="*/ 981172 w 3588512"/>
                <a:gd name="connsiteY186" fmla="*/ 68750 h 177650"/>
                <a:gd name="connsiteX187" fmla="*/ 953275 w 3588512"/>
                <a:gd name="connsiteY187" fmla="*/ 59867 h 177650"/>
                <a:gd name="connsiteX188" fmla="*/ 916883 w 3588512"/>
                <a:gd name="connsiteY188" fmla="*/ 66973 h 177650"/>
                <a:gd name="connsiteX189" fmla="*/ 921448 w 3588512"/>
                <a:gd name="connsiteY189" fmla="*/ 80043 h 177650"/>
                <a:gd name="connsiteX190" fmla="*/ 949852 w 3588512"/>
                <a:gd name="connsiteY190" fmla="*/ 74587 h 177650"/>
                <a:gd name="connsiteX191" fmla="*/ 966590 w 3588512"/>
                <a:gd name="connsiteY191" fmla="*/ 79282 h 177650"/>
                <a:gd name="connsiteX192" fmla="*/ 971915 w 3588512"/>
                <a:gd name="connsiteY192" fmla="*/ 94890 h 177650"/>
                <a:gd name="connsiteX193" fmla="*/ 971915 w 3588512"/>
                <a:gd name="connsiteY193" fmla="*/ 102630 h 177650"/>
                <a:gd name="connsiteX194" fmla="*/ 955684 w 3588512"/>
                <a:gd name="connsiteY194" fmla="*/ 102630 h 177650"/>
                <a:gd name="connsiteX195" fmla="*/ 921321 w 3588512"/>
                <a:gd name="connsiteY195" fmla="*/ 111386 h 177650"/>
                <a:gd name="connsiteX196" fmla="*/ 909148 w 3588512"/>
                <a:gd name="connsiteY196" fmla="*/ 136638 h 177650"/>
                <a:gd name="connsiteX197" fmla="*/ 918278 w 3588512"/>
                <a:gd name="connsiteY197" fmla="*/ 159225 h 177650"/>
                <a:gd name="connsiteX198" fmla="*/ 942878 w 3588512"/>
                <a:gd name="connsiteY198" fmla="*/ 167727 h 177650"/>
                <a:gd name="connsiteX199" fmla="*/ 974324 w 3588512"/>
                <a:gd name="connsiteY199" fmla="*/ 152373 h 177650"/>
                <a:gd name="connsiteX200" fmla="*/ 981806 w 3588512"/>
                <a:gd name="connsiteY200" fmla="*/ 163285 h 177650"/>
                <a:gd name="connsiteX201" fmla="*/ 994993 w 3588512"/>
                <a:gd name="connsiteY201" fmla="*/ 167727 h 177650"/>
                <a:gd name="connsiteX202" fmla="*/ 999178 w 3588512"/>
                <a:gd name="connsiteY202" fmla="*/ 155291 h 177650"/>
                <a:gd name="connsiteX203" fmla="*/ 992584 w 3588512"/>
                <a:gd name="connsiteY203" fmla="*/ 150596 h 177650"/>
                <a:gd name="connsiteX204" fmla="*/ 990429 w 3588512"/>
                <a:gd name="connsiteY204" fmla="*/ 141333 h 177650"/>
                <a:gd name="connsiteX205" fmla="*/ 947062 w 3588512"/>
                <a:gd name="connsiteY205" fmla="*/ 154276 h 177650"/>
                <a:gd name="connsiteX206" fmla="*/ 933494 w 3588512"/>
                <a:gd name="connsiteY206" fmla="*/ 149581 h 177650"/>
                <a:gd name="connsiteX207" fmla="*/ 928802 w 3588512"/>
                <a:gd name="connsiteY207" fmla="*/ 135623 h 177650"/>
                <a:gd name="connsiteX208" fmla="*/ 958094 w 3588512"/>
                <a:gd name="connsiteY208" fmla="*/ 114558 h 177650"/>
                <a:gd name="connsiteX209" fmla="*/ 971915 w 3588512"/>
                <a:gd name="connsiteY209" fmla="*/ 114558 h 177650"/>
                <a:gd name="connsiteX210" fmla="*/ 971915 w 3588512"/>
                <a:gd name="connsiteY210" fmla="*/ 138161 h 177650"/>
                <a:gd name="connsiteX211" fmla="*/ 947062 w 3588512"/>
                <a:gd name="connsiteY211" fmla="*/ 154276 h 177650"/>
                <a:gd name="connsiteX212" fmla="*/ 1126361 w 3588512"/>
                <a:gd name="connsiteY212" fmla="*/ 62278 h 177650"/>
                <a:gd name="connsiteX213" fmla="*/ 1107087 w 3588512"/>
                <a:gd name="connsiteY213" fmla="*/ 152880 h 177650"/>
                <a:gd name="connsiteX214" fmla="*/ 1087179 w 3588512"/>
                <a:gd name="connsiteY214" fmla="*/ 62278 h 177650"/>
                <a:gd name="connsiteX215" fmla="*/ 1066637 w 3588512"/>
                <a:gd name="connsiteY215" fmla="*/ 62278 h 177650"/>
                <a:gd name="connsiteX216" fmla="*/ 1045714 w 3588512"/>
                <a:gd name="connsiteY216" fmla="*/ 152880 h 177650"/>
                <a:gd name="connsiteX217" fmla="*/ 1026694 w 3588512"/>
                <a:gd name="connsiteY217" fmla="*/ 62278 h 177650"/>
                <a:gd name="connsiteX218" fmla="*/ 1008308 w 3588512"/>
                <a:gd name="connsiteY218" fmla="*/ 62278 h 177650"/>
                <a:gd name="connsiteX219" fmla="*/ 1032907 w 3588512"/>
                <a:gd name="connsiteY219" fmla="*/ 165443 h 177650"/>
                <a:gd name="connsiteX220" fmla="*/ 1057380 w 3588512"/>
                <a:gd name="connsiteY220" fmla="*/ 165443 h 177650"/>
                <a:gd name="connsiteX221" fmla="*/ 1076401 w 3588512"/>
                <a:gd name="connsiteY221" fmla="*/ 78521 h 177650"/>
                <a:gd name="connsiteX222" fmla="*/ 1094914 w 3588512"/>
                <a:gd name="connsiteY222" fmla="*/ 165443 h 177650"/>
                <a:gd name="connsiteX223" fmla="*/ 1119894 w 3588512"/>
                <a:gd name="connsiteY223" fmla="*/ 165443 h 177650"/>
                <a:gd name="connsiteX224" fmla="*/ 1143986 w 3588512"/>
                <a:gd name="connsiteY224" fmla="*/ 62278 h 177650"/>
                <a:gd name="connsiteX225" fmla="*/ 1126361 w 3588512"/>
                <a:gd name="connsiteY225" fmla="*/ 62278 h 177650"/>
                <a:gd name="connsiteX226" fmla="*/ 1384785 w 3588512"/>
                <a:gd name="connsiteY226" fmla="*/ 30555 h 177650"/>
                <a:gd name="connsiteX227" fmla="*/ 1348392 w 3588512"/>
                <a:gd name="connsiteY227" fmla="*/ 30555 h 177650"/>
                <a:gd name="connsiteX228" fmla="*/ 1348392 w 3588512"/>
                <a:gd name="connsiteY228" fmla="*/ 165443 h 177650"/>
                <a:gd name="connsiteX229" fmla="*/ 1367539 w 3588512"/>
                <a:gd name="connsiteY229" fmla="*/ 165443 h 177650"/>
                <a:gd name="connsiteX230" fmla="*/ 1367539 w 3588512"/>
                <a:gd name="connsiteY230" fmla="*/ 115954 h 177650"/>
                <a:gd name="connsiteX231" fmla="*/ 1384911 w 3588512"/>
                <a:gd name="connsiteY231" fmla="*/ 115954 h 177650"/>
                <a:gd name="connsiteX232" fmla="*/ 1423840 w 3588512"/>
                <a:gd name="connsiteY232" fmla="*/ 105168 h 177650"/>
                <a:gd name="connsiteX233" fmla="*/ 1438422 w 3588512"/>
                <a:gd name="connsiteY233" fmla="*/ 72176 h 177650"/>
                <a:gd name="connsiteX234" fmla="*/ 1424473 w 3588512"/>
                <a:gd name="connsiteY234" fmla="*/ 40960 h 177650"/>
                <a:gd name="connsiteX235" fmla="*/ 1384785 w 3588512"/>
                <a:gd name="connsiteY235" fmla="*/ 30555 h 177650"/>
                <a:gd name="connsiteX236" fmla="*/ 1384150 w 3588512"/>
                <a:gd name="connsiteY236" fmla="*/ 101235 h 177650"/>
                <a:gd name="connsiteX237" fmla="*/ 1367539 w 3588512"/>
                <a:gd name="connsiteY237" fmla="*/ 101235 h 177650"/>
                <a:gd name="connsiteX238" fmla="*/ 1367539 w 3588512"/>
                <a:gd name="connsiteY238" fmla="*/ 45021 h 177650"/>
                <a:gd name="connsiteX239" fmla="*/ 1384531 w 3588512"/>
                <a:gd name="connsiteY239" fmla="*/ 45021 h 177650"/>
                <a:gd name="connsiteX240" fmla="*/ 1409511 w 3588512"/>
                <a:gd name="connsiteY240" fmla="*/ 51492 h 177650"/>
                <a:gd name="connsiteX241" fmla="*/ 1418260 w 3588512"/>
                <a:gd name="connsiteY241" fmla="*/ 72430 h 177650"/>
                <a:gd name="connsiteX242" fmla="*/ 1409511 w 3588512"/>
                <a:gd name="connsiteY242" fmla="*/ 94890 h 177650"/>
                <a:gd name="connsiteX243" fmla="*/ 1384150 w 3588512"/>
                <a:gd name="connsiteY243" fmla="*/ 101235 h 177650"/>
                <a:gd name="connsiteX244" fmla="*/ 1533651 w 3588512"/>
                <a:gd name="connsiteY244" fmla="*/ 110752 h 177650"/>
                <a:gd name="connsiteX245" fmla="*/ 1522492 w 3588512"/>
                <a:gd name="connsiteY245" fmla="*/ 73445 h 177650"/>
                <a:gd name="connsiteX246" fmla="*/ 1490157 w 3588512"/>
                <a:gd name="connsiteY246" fmla="*/ 59867 h 177650"/>
                <a:gd name="connsiteX247" fmla="*/ 1466826 w 3588512"/>
                <a:gd name="connsiteY247" fmla="*/ 66973 h 177650"/>
                <a:gd name="connsiteX248" fmla="*/ 1451609 w 3588512"/>
                <a:gd name="connsiteY248" fmla="*/ 86388 h 177650"/>
                <a:gd name="connsiteX249" fmla="*/ 1446283 w 3588512"/>
                <a:gd name="connsiteY249" fmla="*/ 114939 h 177650"/>
                <a:gd name="connsiteX250" fmla="*/ 1458583 w 3588512"/>
                <a:gd name="connsiteY250" fmla="*/ 153642 h 177650"/>
                <a:gd name="connsiteX251" fmla="*/ 1492947 w 3588512"/>
                <a:gd name="connsiteY251" fmla="*/ 167727 h 177650"/>
                <a:gd name="connsiteX252" fmla="*/ 1529846 w 3588512"/>
                <a:gd name="connsiteY252" fmla="*/ 154910 h 177650"/>
                <a:gd name="connsiteX253" fmla="*/ 1521858 w 3588512"/>
                <a:gd name="connsiteY253" fmla="*/ 144125 h 177650"/>
                <a:gd name="connsiteX254" fmla="*/ 1508417 w 3588512"/>
                <a:gd name="connsiteY254" fmla="*/ 150977 h 177650"/>
                <a:gd name="connsiteX255" fmla="*/ 1494342 w 3588512"/>
                <a:gd name="connsiteY255" fmla="*/ 153134 h 177650"/>
                <a:gd name="connsiteX256" fmla="*/ 1474814 w 3588512"/>
                <a:gd name="connsiteY256" fmla="*/ 145013 h 177650"/>
                <a:gd name="connsiteX257" fmla="*/ 1465938 w 3588512"/>
                <a:gd name="connsiteY257" fmla="*/ 120015 h 177650"/>
                <a:gd name="connsiteX258" fmla="*/ 1533270 w 3588512"/>
                <a:gd name="connsiteY258" fmla="*/ 120015 h 177650"/>
                <a:gd name="connsiteX259" fmla="*/ 1533651 w 3588512"/>
                <a:gd name="connsiteY259" fmla="*/ 110752 h 177650"/>
                <a:gd name="connsiteX260" fmla="*/ 1515391 w 3588512"/>
                <a:gd name="connsiteY260" fmla="*/ 106691 h 177650"/>
                <a:gd name="connsiteX261" fmla="*/ 1465938 w 3588512"/>
                <a:gd name="connsiteY261" fmla="*/ 106691 h 177650"/>
                <a:gd name="connsiteX262" fmla="*/ 1490538 w 3588512"/>
                <a:gd name="connsiteY262" fmla="*/ 74206 h 177650"/>
                <a:gd name="connsiteX263" fmla="*/ 1509178 w 3588512"/>
                <a:gd name="connsiteY263" fmla="*/ 82201 h 177650"/>
                <a:gd name="connsiteX264" fmla="*/ 1515391 w 3588512"/>
                <a:gd name="connsiteY264" fmla="*/ 105549 h 177650"/>
                <a:gd name="connsiteX265" fmla="*/ 1515391 w 3588512"/>
                <a:gd name="connsiteY265" fmla="*/ 106691 h 177650"/>
                <a:gd name="connsiteX266" fmla="*/ 1601110 w 3588512"/>
                <a:gd name="connsiteY266" fmla="*/ 59867 h 177650"/>
                <a:gd name="connsiteX267" fmla="*/ 1584245 w 3588512"/>
                <a:gd name="connsiteY267" fmla="*/ 65704 h 177650"/>
                <a:gd name="connsiteX268" fmla="*/ 1572833 w 3588512"/>
                <a:gd name="connsiteY268" fmla="*/ 83216 h 177650"/>
                <a:gd name="connsiteX269" fmla="*/ 1570931 w 3588512"/>
                <a:gd name="connsiteY269" fmla="*/ 62278 h 177650"/>
                <a:gd name="connsiteX270" fmla="*/ 1555207 w 3588512"/>
                <a:gd name="connsiteY270" fmla="*/ 62278 h 177650"/>
                <a:gd name="connsiteX271" fmla="*/ 1555207 w 3588512"/>
                <a:gd name="connsiteY271" fmla="*/ 165443 h 177650"/>
                <a:gd name="connsiteX272" fmla="*/ 1573593 w 3588512"/>
                <a:gd name="connsiteY272" fmla="*/ 165443 h 177650"/>
                <a:gd name="connsiteX273" fmla="*/ 1573593 w 3588512"/>
                <a:gd name="connsiteY273" fmla="*/ 106437 h 177650"/>
                <a:gd name="connsiteX274" fmla="*/ 1582977 w 3588512"/>
                <a:gd name="connsiteY274" fmla="*/ 84612 h 177650"/>
                <a:gd name="connsiteX275" fmla="*/ 1598827 w 3588512"/>
                <a:gd name="connsiteY275" fmla="*/ 77506 h 177650"/>
                <a:gd name="connsiteX276" fmla="*/ 1608084 w 3588512"/>
                <a:gd name="connsiteY276" fmla="*/ 78648 h 177650"/>
                <a:gd name="connsiteX277" fmla="*/ 1611507 w 3588512"/>
                <a:gd name="connsiteY277" fmla="*/ 61009 h 177650"/>
                <a:gd name="connsiteX278" fmla="*/ 1601110 w 3588512"/>
                <a:gd name="connsiteY278" fmla="*/ 59867 h 177650"/>
                <a:gd name="connsiteX279" fmla="*/ 1658171 w 3588512"/>
                <a:gd name="connsiteY279" fmla="*/ 59867 h 177650"/>
                <a:gd name="connsiteX280" fmla="*/ 1638643 w 3588512"/>
                <a:gd name="connsiteY280" fmla="*/ 63547 h 177650"/>
                <a:gd name="connsiteX281" fmla="*/ 1624948 w 3588512"/>
                <a:gd name="connsiteY281" fmla="*/ 73699 h 177650"/>
                <a:gd name="connsiteX282" fmla="*/ 1620130 w 3588512"/>
                <a:gd name="connsiteY282" fmla="*/ 88291 h 177650"/>
                <a:gd name="connsiteX283" fmla="*/ 1627611 w 3588512"/>
                <a:gd name="connsiteY283" fmla="*/ 106691 h 177650"/>
                <a:gd name="connsiteX284" fmla="*/ 1651957 w 3588512"/>
                <a:gd name="connsiteY284" fmla="*/ 118238 h 177650"/>
                <a:gd name="connsiteX285" fmla="*/ 1667808 w 3588512"/>
                <a:gd name="connsiteY285" fmla="*/ 123441 h 177650"/>
                <a:gd name="connsiteX286" fmla="*/ 1675416 w 3588512"/>
                <a:gd name="connsiteY286" fmla="*/ 129151 h 177650"/>
                <a:gd name="connsiteX287" fmla="*/ 1677698 w 3588512"/>
                <a:gd name="connsiteY287" fmla="*/ 137653 h 177650"/>
                <a:gd name="connsiteX288" fmla="*/ 1671485 w 3588512"/>
                <a:gd name="connsiteY288" fmla="*/ 149073 h 177650"/>
                <a:gd name="connsiteX289" fmla="*/ 1655001 w 3588512"/>
                <a:gd name="connsiteY289" fmla="*/ 153261 h 177650"/>
                <a:gd name="connsiteX290" fmla="*/ 1625329 w 3588512"/>
                <a:gd name="connsiteY290" fmla="*/ 143363 h 177650"/>
                <a:gd name="connsiteX291" fmla="*/ 1615438 w 3588512"/>
                <a:gd name="connsiteY291" fmla="*/ 154276 h 177650"/>
                <a:gd name="connsiteX292" fmla="*/ 1655381 w 3588512"/>
                <a:gd name="connsiteY292" fmla="*/ 167727 h 177650"/>
                <a:gd name="connsiteX293" fmla="*/ 1684926 w 3588512"/>
                <a:gd name="connsiteY293" fmla="*/ 159732 h 177650"/>
                <a:gd name="connsiteX294" fmla="*/ 1697099 w 3588512"/>
                <a:gd name="connsiteY294" fmla="*/ 136511 h 177650"/>
                <a:gd name="connsiteX295" fmla="*/ 1688349 w 3588512"/>
                <a:gd name="connsiteY295" fmla="*/ 116081 h 177650"/>
                <a:gd name="connsiteX296" fmla="*/ 1661975 w 3588512"/>
                <a:gd name="connsiteY296" fmla="*/ 104280 h 177650"/>
                <a:gd name="connsiteX297" fmla="*/ 1644222 w 3588512"/>
                <a:gd name="connsiteY297" fmla="*/ 97428 h 177650"/>
                <a:gd name="connsiteX298" fmla="*/ 1639404 w 3588512"/>
                <a:gd name="connsiteY298" fmla="*/ 87657 h 177650"/>
                <a:gd name="connsiteX299" fmla="*/ 1644603 w 3588512"/>
                <a:gd name="connsiteY299" fmla="*/ 77759 h 177650"/>
                <a:gd name="connsiteX300" fmla="*/ 1658805 w 3588512"/>
                <a:gd name="connsiteY300" fmla="*/ 74206 h 177650"/>
                <a:gd name="connsiteX301" fmla="*/ 1672499 w 3588512"/>
                <a:gd name="connsiteY301" fmla="*/ 76364 h 177650"/>
                <a:gd name="connsiteX302" fmla="*/ 1686194 w 3588512"/>
                <a:gd name="connsiteY302" fmla="*/ 82962 h 177650"/>
                <a:gd name="connsiteX303" fmla="*/ 1694056 w 3588512"/>
                <a:gd name="connsiteY303" fmla="*/ 71668 h 177650"/>
                <a:gd name="connsiteX304" fmla="*/ 1677698 w 3588512"/>
                <a:gd name="connsiteY304" fmla="*/ 62786 h 177650"/>
                <a:gd name="connsiteX305" fmla="*/ 1658171 w 3588512"/>
                <a:gd name="connsiteY305" fmla="*/ 59867 h 177650"/>
                <a:gd name="connsiteX306" fmla="*/ 1758852 w 3588512"/>
                <a:gd name="connsiteY306" fmla="*/ 59867 h 177650"/>
                <a:gd name="connsiteX307" fmla="*/ 1733365 w 3588512"/>
                <a:gd name="connsiteY307" fmla="*/ 66593 h 177650"/>
                <a:gd name="connsiteX308" fmla="*/ 1717134 w 3588512"/>
                <a:gd name="connsiteY308" fmla="*/ 85627 h 177650"/>
                <a:gd name="connsiteX309" fmla="*/ 1711555 w 3588512"/>
                <a:gd name="connsiteY309" fmla="*/ 113924 h 177650"/>
                <a:gd name="connsiteX310" fmla="*/ 1723981 w 3588512"/>
                <a:gd name="connsiteY310" fmla="*/ 153261 h 177650"/>
                <a:gd name="connsiteX311" fmla="*/ 1758598 w 3588512"/>
                <a:gd name="connsiteY311" fmla="*/ 167727 h 177650"/>
                <a:gd name="connsiteX312" fmla="*/ 1783832 w 3588512"/>
                <a:gd name="connsiteY312" fmla="*/ 161001 h 177650"/>
                <a:gd name="connsiteX313" fmla="*/ 1800063 w 3588512"/>
                <a:gd name="connsiteY313" fmla="*/ 142094 h 177650"/>
                <a:gd name="connsiteX314" fmla="*/ 1805769 w 3588512"/>
                <a:gd name="connsiteY314" fmla="*/ 113797 h 177650"/>
                <a:gd name="connsiteX315" fmla="*/ 1793469 w 3588512"/>
                <a:gd name="connsiteY315" fmla="*/ 74333 h 177650"/>
                <a:gd name="connsiteX316" fmla="*/ 1758852 w 3588512"/>
                <a:gd name="connsiteY316" fmla="*/ 59867 h 177650"/>
                <a:gd name="connsiteX317" fmla="*/ 1758852 w 3588512"/>
                <a:gd name="connsiteY317" fmla="*/ 74333 h 177650"/>
                <a:gd name="connsiteX318" fmla="*/ 1785861 w 3588512"/>
                <a:gd name="connsiteY318" fmla="*/ 113797 h 177650"/>
                <a:gd name="connsiteX319" fmla="*/ 1758598 w 3588512"/>
                <a:gd name="connsiteY319" fmla="*/ 153261 h 177650"/>
                <a:gd name="connsiteX320" fmla="*/ 1731336 w 3588512"/>
                <a:gd name="connsiteY320" fmla="*/ 113924 h 177650"/>
                <a:gd name="connsiteX321" fmla="*/ 1758852 w 3588512"/>
                <a:gd name="connsiteY321" fmla="*/ 74333 h 177650"/>
                <a:gd name="connsiteX322" fmla="*/ 1873862 w 3588512"/>
                <a:gd name="connsiteY322" fmla="*/ 59867 h 177650"/>
                <a:gd name="connsiteX323" fmla="*/ 1855602 w 3588512"/>
                <a:gd name="connsiteY323" fmla="*/ 64562 h 177650"/>
                <a:gd name="connsiteX324" fmla="*/ 1841654 w 3588512"/>
                <a:gd name="connsiteY324" fmla="*/ 77506 h 177650"/>
                <a:gd name="connsiteX325" fmla="*/ 1840006 w 3588512"/>
                <a:gd name="connsiteY325" fmla="*/ 62278 h 177650"/>
                <a:gd name="connsiteX326" fmla="*/ 1824155 w 3588512"/>
                <a:gd name="connsiteY326" fmla="*/ 62278 h 177650"/>
                <a:gd name="connsiteX327" fmla="*/ 1824155 w 3588512"/>
                <a:gd name="connsiteY327" fmla="*/ 165443 h 177650"/>
                <a:gd name="connsiteX328" fmla="*/ 1842668 w 3588512"/>
                <a:gd name="connsiteY328" fmla="*/ 165443 h 177650"/>
                <a:gd name="connsiteX329" fmla="*/ 1842668 w 3588512"/>
                <a:gd name="connsiteY329" fmla="*/ 92225 h 177650"/>
                <a:gd name="connsiteX330" fmla="*/ 1854715 w 3588512"/>
                <a:gd name="connsiteY330" fmla="*/ 78648 h 177650"/>
                <a:gd name="connsiteX331" fmla="*/ 1869550 w 3588512"/>
                <a:gd name="connsiteY331" fmla="*/ 73953 h 177650"/>
                <a:gd name="connsiteX332" fmla="*/ 1881977 w 3588512"/>
                <a:gd name="connsiteY332" fmla="*/ 78521 h 177650"/>
                <a:gd name="connsiteX333" fmla="*/ 1886162 w 3588512"/>
                <a:gd name="connsiteY333" fmla="*/ 94002 h 177650"/>
                <a:gd name="connsiteX334" fmla="*/ 1886162 w 3588512"/>
                <a:gd name="connsiteY334" fmla="*/ 165443 h 177650"/>
                <a:gd name="connsiteX335" fmla="*/ 1904548 w 3588512"/>
                <a:gd name="connsiteY335" fmla="*/ 165443 h 177650"/>
                <a:gd name="connsiteX336" fmla="*/ 1904548 w 3588512"/>
                <a:gd name="connsiteY336" fmla="*/ 91464 h 177650"/>
                <a:gd name="connsiteX337" fmla="*/ 1896433 w 3588512"/>
                <a:gd name="connsiteY337" fmla="*/ 68369 h 177650"/>
                <a:gd name="connsiteX338" fmla="*/ 1873862 w 3588512"/>
                <a:gd name="connsiteY338" fmla="*/ 59867 h 177650"/>
                <a:gd name="connsiteX339" fmla="*/ 2000791 w 3588512"/>
                <a:gd name="connsiteY339" fmla="*/ 141333 h 177650"/>
                <a:gd name="connsiteX340" fmla="*/ 2000791 w 3588512"/>
                <a:gd name="connsiteY340" fmla="*/ 94129 h 177650"/>
                <a:gd name="connsiteX341" fmla="*/ 1991534 w 3588512"/>
                <a:gd name="connsiteY341" fmla="*/ 68750 h 177650"/>
                <a:gd name="connsiteX342" fmla="*/ 1963765 w 3588512"/>
                <a:gd name="connsiteY342" fmla="*/ 59867 h 177650"/>
                <a:gd name="connsiteX343" fmla="*/ 1927246 w 3588512"/>
                <a:gd name="connsiteY343" fmla="*/ 66973 h 177650"/>
                <a:gd name="connsiteX344" fmla="*/ 1931811 w 3588512"/>
                <a:gd name="connsiteY344" fmla="*/ 80043 h 177650"/>
                <a:gd name="connsiteX345" fmla="*/ 1960341 w 3588512"/>
                <a:gd name="connsiteY345" fmla="*/ 74587 h 177650"/>
                <a:gd name="connsiteX346" fmla="*/ 1976952 w 3588512"/>
                <a:gd name="connsiteY346" fmla="*/ 79282 h 177650"/>
                <a:gd name="connsiteX347" fmla="*/ 1982405 w 3588512"/>
                <a:gd name="connsiteY347" fmla="*/ 94890 h 177650"/>
                <a:gd name="connsiteX348" fmla="*/ 1982405 w 3588512"/>
                <a:gd name="connsiteY348" fmla="*/ 102630 h 177650"/>
                <a:gd name="connsiteX349" fmla="*/ 1966174 w 3588512"/>
                <a:gd name="connsiteY349" fmla="*/ 102630 h 177650"/>
                <a:gd name="connsiteX350" fmla="*/ 1931684 w 3588512"/>
                <a:gd name="connsiteY350" fmla="*/ 111386 h 177650"/>
                <a:gd name="connsiteX351" fmla="*/ 1919638 w 3588512"/>
                <a:gd name="connsiteY351" fmla="*/ 136638 h 177650"/>
                <a:gd name="connsiteX352" fmla="*/ 1928640 w 3588512"/>
                <a:gd name="connsiteY352" fmla="*/ 159225 h 177650"/>
                <a:gd name="connsiteX353" fmla="*/ 1953240 w 3588512"/>
                <a:gd name="connsiteY353" fmla="*/ 167727 h 177650"/>
                <a:gd name="connsiteX354" fmla="*/ 1984814 w 3588512"/>
                <a:gd name="connsiteY354" fmla="*/ 152373 h 177650"/>
                <a:gd name="connsiteX355" fmla="*/ 1992169 w 3588512"/>
                <a:gd name="connsiteY355" fmla="*/ 163285 h 177650"/>
                <a:gd name="connsiteX356" fmla="*/ 2005356 w 3588512"/>
                <a:gd name="connsiteY356" fmla="*/ 167727 h 177650"/>
                <a:gd name="connsiteX357" fmla="*/ 2009667 w 3588512"/>
                <a:gd name="connsiteY357" fmla="*/ 155291 h 177650"/>
                <a:gd name="connsiteX358" fmla="*/ 2002947 w 3588512"/>
                <a:gd name="connsiteY358" fmla="*/ 150596 h 177650"/>
                <a:gd name="connsiteX359" fmla="*/ 2000791 w 3588512"/>
                <a:gd name="connsiteY359" fmla="*/ 141333 h 177650"/>
                <a:gd name="connsiteX360" fmla="*/ 1957551 w 3588512"/>
                <a:gd name="connsiteY360" fmla="*/ 154276 h 177650"/>
                <a:gd name="connsiteX361" fmla="*/ 1943857 w 3588512"/>
                <a:gd name="connsiteY361" fmla="*/ 149581 h 177650"/>
                <a:gd name="connsiteX362" fmla="*/ 1939292 w 3588512"/>
                <a:gd name="connsiteY362" fmla="*/ 135623 h 177650"/>
                <a:gd name="connsiteX363" fmla="*/ 1968583 w 3588512"/>
                <a:gd name="connsiteY363" fmla="*/ 114558 h 177650"/>
                <a:gd name="connsiteX364" fmla="*/ 1982405 w 3588512"/>
                <a:gd name="connsiteY364" fmla="*/ 114558 h 177650"/>
                <a:gd name="connsiteX365" fmla="*/ 1982405 w 3588512"/>
                <a:gd name="connsiteY365" fmla="*/ 138161 h 177650"/>
                <a:gd name="connsiteX366" fmla="*/ 1957551 w 3588512"/>
                <a:gd name="connsiteY366" fmla="*/ 154276 h 177650"/>
                <a:gd name="connsiteX367" fmla="*/ 2049737 w 3588512"/>
                <a:gd name="connsiteY367" fmla="*/ 167727 h 177650"/>
                <a:gd name="connsiteX368" fmla="*/ 2064319 w 3588512"/>
                <a:gd name="connsiteY368" fmla="*/ 164301 h 177650"/>
                <a:gd name="connsiteX369" fmla="*/ 2059501 w 3588512"/>
                <a:gd name="connsiteY369" fmla="*/ 151738 h 177650"/>
                <a:gd name="connsiteX370" fmla="*/ 2052780 w 3588512"/>
                <a:gd name="connsiteY370" fmla="*/ 152880 h 177650"/>
                <a:gd name="connsiteX371" fmla="*/ 2047581 w 3588512"/>
                <a:gd name="connsiteY371" fmla="*/ 150977 h 177650"/>
                <a:gd name="connsiteX372" fmla="*/ 2046060 w 3588512"/>
                <a:gd name="connsiteY372" fmla="*/ 144632 h 177650"/>
                <a:gd name="connsiteX373" fmla="*/ 2046060 w 3588512"/>
                <a:gd name="connsiteY373" fmla="*/ 18627 h 177650"/>
                <a:gd name="connsiteX374" fmla="*/ 2027673 w 3588512"/>
                <a:gd name="connsiteY374" fmla="*/ 20784 h 177650"/>
                <a:gd name="connsiteX375" fmla="*/ 2027673 w 3588512"/>
                <a:gd name="connsiteY375" fmla="*/ 145013 h 177650"/>
                <a:gd name="connsiteX376" fmla="*/ 2033633 w 3588512"/>
                <a:gd name="connsiteY376" fmla="*/ 161763 h 177650"/>
                <a:gd name="connsiteX377" fmla="*/ 2049737 w 3588512"/>
                <a:gd name="connsiteY377" fmla="*/ 167727 h 177650"/>
                <a:gd name="connsiteX378" fmla="*/ 2129496 w 3588512"/>
                <a:gd name="connsiteY378" fmla="*/ 30555 h 177650"/>
                <a:gd name="connsiteX379" fmla="*/ 2129496 w 3588512"/>
                <a:gd name="connsiteY379" fmla="*/ 165443 h 177650"/>
                <a:gd name="connsiteX380" fmla="*/ 2203041 w 3588512"/>
                <a:gd name="connsiteY380" fmla="*/ 165443 h 177650"/>
                <a:gd name="connsiteX381" fmla="*/ 2205324 w 3588512"/>
                <a:gd name="connsiteY381" fmla="*/ 149200 h 177650"/>
                <a:gd name="connsiteX382" fmla="*/ 2148516 w 3588512"/>
                <a:gd name="connsiteY382" fmla="*/ 149200 h 177650"/>
                <a:gd name="connsiteX383" fmla="*/ 2148516 w 3588512"/>
                <a:gd name="connsiteY383" fmla="*/ 30555 h 177650"/>
                <a:gd name="connsiteX384" fmla="*/ 2129496 w 3588512"/>
                <a:gd name="connsiteY384" fmla="*/ 30555 h 177650"/>
                <a:gd name="connsiteX385" fmla="*/ 2297509 w 3588512"/>
                <a:gd name="connsiteY385" fmla="*/ 141333 h 177650"/>
                <a:gd name="connsiteX386" fmla="*/ 2297509 w 3588512"/>
                <a:gd name="connsiteY386" fmla="*/ 94129 h 177650"/>
                <a:gd name="connsiteX387" fmla="*/ 2288253 w 3588512"/>
                <a:gd name="connsiteY387" fmla="*/ 68750 h 177650"/>
                <a:gd name="connsiteX388" fmla="*/ 2260483 w 3588512"/>
                <a:gd name="connsiteY388" fmla="*/ 59867 h 177650"/>
                <a:gd name="connsiteX389" fmla="*/ 2223964 w 3588512"/>
                <a:gd name="connsiteY389" fmla="*/ 66973 h 177650"/>
                <a:gd name="connsiteX390" fmla="*/ 2228528 w 3588512"/>
                <a:gd name="connsiteY390" fmla="*/ 80043 h 177650"/>
                <a:gd name="connsiteX391" fmla="*/ 2257059 w 3588512"/>
                <a:gd name="connsiteY391" fmla="*/ 74587 h 177650"/>
                <a:gd name="connsiteX392" fmla="*/ 2273670 w 3588512"/>
                <a:gd name="connsiteY392" fmla="*/ 79282 h 177650"/>
                <a:gd name="connsiteX393" fmla="*/ 2279123 w 3588512"/>
                <a:gd name="connsiteY393" fmla="*/ 94890 h 177650"/>
                <a:gd name="connsiteX394" fmla="*/ 2279123 w 3588512"/>
                <a:gd name="connsiteY394" fmla="*/ 102630 h 177650"/>
                <a:gd name="connsiteX395" fmla="*/ 2262765 w 3588512"/>
                <a:gd name="connsiteY395" fmla="*/ 102630 h 177650"/>
                <a:gd name="connsiteX396" fmla="*/ 2228402 w 3588512"/>
                <a:gd name="connsiteY396" fmla="*/ 111386 h 177650"/>
                <a:gd name="connsiteX397" fmla="*/ 2216356 w 3588512"/>
                <a:gd name="connsiteY397" fmla="*/ 136638 h 177650"/>
                <a:gd name="connsiteX398" fmla="*/ 2225358 w 3588512"/>
                <a:gd name="connsiteY398" fmla="*/ 159225 h 177650"/>
                <a:gd name="connsiteX399" fmla="*/ 2249958 w 3588512"/>
                <a:gd name="connsiteY399" fmla="*/ 167727 h 177650"/>
                <a:gd name="connsiteX400" fmla="*/ 2281532 w 3588512"/>
                <a:gd name="connsiteY400" fmla="*/ 152373 h 177650"/>
                <a:gd name="connsiteX401" fmla="*/ 2288887 w 3588512"/>
                <a:gd name="connsiteY401" fmla="*/ 163285 h 177650"/>
                <a:gd name="connsiteX402" fmla="*/ 2302074 w 3588512"/>
                <a:gd name="connsiteY402" fmla="*/ 167727 h 177650"/>
                <a:gd name="connsiteX403" fmla="*/ 2306385 w 3588512"/>
                <a:gd name="connsiteY403" fmla="*/ 155291 h 177650"/>
                <a:gd name="connsiteX404" fmla="*/ 2299665 w 3588512"/>
                <a:gd name="connsiteY404" fmla="*/ 150596 h 177650"/>
                <a:gd name="connsiteX405" fmla="*/ 2297509 w 3588512"/>
                <a:gd name="connsiteY405" fmla="*/ 141333 h 177650"/>
                <a:gd name="connsiteX406" fmla="*/ 2254143 w 3588512"/>
                <a:gd name="connsiteY406" fmla="*/ 154276 h 177650"/>
                <a:gd name="connsiteX407" fmla="*/ 2240575 w 3588512"/>
                <a:gd name="connsiteY407" fmla="*/ 149581 h 177650"/>
                <a:gd name="connsiteX408" fmla="*/ 2236010 w 3588512"/>
                <a:gd name="connsiteY408" fmla="*/ 135623 h 177650"/>
                <a:gd name="connsiteX409" fmla="*/ 2265175 w 3588512"/>
                <a:gd name="connsiteY409" fmla="*/ 114558 h 177650"/>
                <a:gd name="connsiteX410" fmla="*/ 2279123 w 3588512"/>
                <a:gd name="connsiteY410" fmla="*/ 114558 h 177650"/>
                <a:gd name="connsiteX411" fmla="*/ 2279123 w 3588512"/>
                <a:gd name="connsiteY411" fmla="*/ 138161 h 177650"/>
                <a:gd name="connsiteX412" fmla="*/ 2254143 w 3588512"/>
                <a:gd name="connsiteY412" fmla="*/ 154276 h 177650"/>
                <a:gd name="connsiteX413" fmla="*/ 2433441 w 3588512"/>
                <a:gd name="connsiteY413" fmla="*/ 62278 h 177650"/>
                <a:gd name="connsiteX414" fmla="*/ 2414168 w 3588512"/>
                <a:gd name="connsiteY414" fmla="*/ 152880 h 177650"/>
                <a:gd name="connsiteX415" fmla="*/ 2394386 w 3588512"/>
                <a:gd name="connsiteY415" fmla="*/ 62278 h 177650"/>
                <a:gd name="connsiteX416" fmla="*/ 2373718 w 3588512"/>
                <a:gd name="connsiteY416" fmla="*/ 62278 h 177650"/>
                <a:gd name="connsiteX417" fmla="*/ 2352795 w 3588512"/>
                <a:gd name="connsiteY417" fmla="*/ 152880 h 177650"/>
                <a:gd name="connsiteX418" fmla="*/ 2333775 w 3588512"/>
                <a:gd name="connsiteY418" fmla="*/ 62278 h 177650"/>
                <a:gd name="connsiteX419" fmla="*/ 2315388 w 3588512"/>
                <a:gd name="connsiteY419" fmla="*/ 62278 h 177650"/>
                <a:gd name="connsiteX420" fmla="*/ 2339988 w 3588512"/>
                <a:gd name="connsiteY420" fmla="*/ 165443 h 177650"/>
                <a:gd name="connsiteX421" fmla="*/ 2364461 w 3588512"/>
                <a:gd name="connsiteY421" fmla="*/ 165443 h 177650"/>
                <a:gd name="connsiteX422" fmla="*/ 2383481 w 3588512"/>
                <a:gd name="connsiteY422" fmla="*/ 78521 h 177650"/>
                <a:gd name="connsiteX423" fmla="*/ 2401995 w 3588512"/>
                <a:gd name="connsiteY423" fmla="*/ 165443 h 177650"/>
                <a:gd name="connsiteX424" fmla="*/ 2426974 w 3588512"/>
                <a:gd name="connsiteY424" fmla="*/ 165443 h 177650"/>
                <a:gd name="connsiteX425" fmla="*/ 2451067 w 3588512"/>
                <a:gd name="connsiteY425" fmla="*/ 62278 h 177650"/>
                <a:gd name="connsiteX426" fmla="*/ 2433441 w 3588512"/>
                <a:gd name="connsiteY426" fmla="*/ 62278 h 177650"/>
                <a:gd name="connsiteX427" fmla="*/ 2655600 w 3588512"/>
                <a:gd name="connsiteY427" fmla="*/ 165443 h 177650"/>
                <a:gd name="connsiteX428" fmla="*/ 2674620 w 3588512"/>
                <a:gd name="connsiteY428" fmla="*/ 165443 h 177650"/>
                <a:gd name="connsiteX429" fmla="*/ 2674620 w 3588512"/>
                <a:gd name="connsiteY429" fmla="*/ 30555 h 177650"/>
                <a:gd name="connsiteX430" fmla="*/ 2655600 w 3588512"/>
                <a:gd name="connsiteY430" fmla="*/ 30555 h 177650"/>
                <a:gd name="connsiteX431" fmla="*/ 2655600 w 3588512"/>
                <a:gd name="connsiteY431" fmla="*/ 165443 h 177650"/>
                <a:gd name="connsiteX432" fmla="*/ 2747405 w 3588512"/>
                <a:gd name="connsiteY432" fmla="*/ 59867 h 177650"/>
                <a:gd name="connsiteX433" fmla="*/ 2729018 w 3588512"/>
                <a:gd name="connsiteY433" fmla="*/ 64562 h 177650"/>
                <a:gd name="connsiteX434" fmla="*/ 2715070 w 3588512"/>
                <a:gd name="connsiteY434" fmla="*/ 77506 h 177650"/>
                <a:gd name="connsiteX435" fmla="*/ 2713548 w 3588512"/>
                <a:gd name="connsiteY435" fmla="*/ 62278 h 177650"/>
                <a:gd name="connsiteX436" fmla="*/ 2697698 w 3588512"/>
                <a:gd name="connsiteY436" fmla="*/ 62278 h 177650"/>
                <a:gd name="connsiteX437" fmla="*/ 2697698 w 3588512"/>
                <a:gd name="connsiteY437" fmla="*/ 165443 h 177650"/>
                <a:gd name="connsiteX438" fmla="*/ 2716084 w 3588512"/>
                <a:gd name="connsiteY438" fmla="*/ 165443 h 177650"/>
                <a:gd name="connsiteX439" fmla="*/ 2716084 w 3588512"/>
                <a:gd name="connsiteY439" fmla="*/ 92225 h 177650"/>
                <a:gd name="connsiteX440" fmla="*/ 2728130 w 3588512"/>
                <a:gd name="connsiteY440" fmla="*/ 78648 h 177650"/>
                <a:gd name="connsiteX441" fmla="*/ 2742966 w 3588512"/>
                <a:gd name="connsiteY441" fmla="*/ 73953 h 177650"/>
                <a:gd name="connsiteX442" fmla="*/ 2755393 w 3588512"/>
                <a:gd name="connsiteY442" fmla="*/ 78521 h 177650"/>
                <a:gd name="connsiteX443" fmla="*/ 2759578 w 3588512"/>
                <a:gd name="connsiteY443" fmla="*/ 94002 h 177650"/>
                <a:gd name="connsiteX444" fmla="*/ 2759578 w 3588512"/>
                <a:gd name="connsiteY444" fmla="*/ 165443 h 177650"/>
                <a:gd name="connsiteX445" fmla="*/ 2778091 w 3588512"/>
                <a:gd name="connsiteY445" fmla="*/ 165443 h 177650"/>
                <a:gd name="connsiteX446" fmla="*/ 2778091 w 3588512"/>
                <a:gd name="connsiteY446" fmla="*/ 91464 h 177650"/>
                <a:gd name="connsiteX447" fmla="*/ 2769975 w 3588512"/>
                <a:gd name="connsiteY447" fmla="*/ 68369 h 177650"/>
                <a:gd name="connsiteX448" fmla="*/ 2747405 w 3588512"/>
                <a:gd name="connsiteY448" fmla="*/ 59867 h 177650"/>
                <a:gd name="connsiteX449" fmla="*/ 2863809 w 3588512"/>
                <a:gd name="connsiteY449" fmla="*/ 62278 h 177650"/>
                <a:gd name="connsiteX450" fmla="*/ 2836420 w 3588512"/>
                <a:gd name="connsiteY450" fmla="*/ 149327 h 177650"/>
                <a:gd name="connsiteX451" fmla="*/ 2808777 w 3588512"/>
                <a:gd name="connsiteY451" fmla="*/ 62278 h 177650"/>
                <a:gd name="connsiteX452" fmla="*/ 2788742 w 3588512"/>
                <a:gd name="connsiteY452" fmla="*/ 62278 h 177650"/>
                <a:gd name="connsiteX453" fmla="*/ 2825135 w 3588512"/>
                <a:gd name="connsiteY453" fmla="*/ 165443 h 177650"/>
                <a:gd name="connsiteX454" fmla="*/ 2847452 w 3588512"/>
                <a:gd name="connsiteY454" fmla="*/ 165443 h 177650"/>
                <a:gd name="connsiteX455" fmla="*/ 2883337 w 3588512"/>
                <a:gd name="connsiteY455" fmla="*/ 62278 h 177650"/>
                <a:gd name="connsiteX456" fmla="*/ 2863809 w 3588512"/>
                <a:gd name="connsiteY456" fmla="*/ 62278 h 177650"/>
                <a:gd name="connsiteX457" fmla="*/ 2975268 w 3588512"/>
                <a:gd name="connsiteY457" fmla="*/ 110752 h 177650"/>
                <a:gd name="connsiteX458" fmla="*/ 2964110 w 3588512"/>
                <a:gd name="connsiteY458" fmla="*/ 73445 h 177650"/>
                <a:gd name="connsiteX459" fmla="*/ 2931776 w 3588512"/>
                <a:gd name="connsiteY459" fmla="*/ 59867 h 177650"/>
                <a:gd name="connsiteX460" fmla="*/ 2908444 w 3588512"/>
                <a:gd name="connsiteY460" fmla="*/ 66973 h 177650"/>
                <a:gd name="connsiteX461" fmla="*/ 2893228 w 3588512"/>
                <a:gd name="connsiteY461" fmla="*/ 86388 h 177650"/>
                <a:gd name="connsiteX462" fmla="*/ 2887902 w 3588512"/>
                <a:gd name="connsiteY462" fmla="*/ 114939 h 177650"/>
                <a:gd name="connsiteX463" fmla="*/ 2900202 w 3588512"/>
                <a:gd name="connsiteY463" fmla="*/ 153642 h 177650"/>
                <a:gd name="connsiteX464" fmla="*/ 2934565 w 3588512"/>
                <a:gd name="connsiteY464" fmla="*/ 167727 h 177650"/>
                <a:gd name="connsiteX465" fmla="*/ 2971465 w 3588512"/>
                <a:gd name="connsiteY465" fmla="*/ 154910 h 177650"/>
                <a:gd name="connsiteX466" fmla="*/ 2963476 w 3588512"/>
                <a:gd name="connsiteY466" fmla="*/ 144125 h 177650"/>
                <a:gd name="connsiteX467" fmla="*/ 2950035 w 3588512"/>
                <a:gd name="connsiteY467" fmla="*/ 150977 h 177650"/>
                <a:gd name="connsiteX468" fmla="*/ 2936087 w 3588512"/>
                <a:gd name="connsiteY468" fmla="*/ 153134 h 177650"/>
                <a:gd name="connsiteX469" fmla="*/ 2916432 w 3588512"/>
                <a:gd name="connsiteY469" fmla="*/ 145013 h 177650"/>
                <a:gd name="connsiteX470" fmla="*/ 2907556 w 3588512"/>
                <a:gd name="connsiteY470" fmla="*/ 120015 h 177650"/>
                <a:gd name="connsiteX471" fmla="*/ 2974888 w 3588512"/>
                <a:gd name="connsiteY471" fmla="*/ 120015 h 177650"/>
                <a:gd name="connsiteX472" fmla="*/ 2975268 w 3588512"/>
                <a:gd name="connsiteY472" fmla="*/ 110752 h 177650"/>
                <a:gd name="connsiteX473" fmla="*/ 2957136 w 3588512"/>
                <a:gd name="connsiteY473" fmla="*/ 106691 h 177650"/>
                <a:gd name="connsiteX474" fmla="*/ 2907556 w 3588512"/>
                <a:gd name="connsiteY474" fmla="*/ 106691 h 177650"/>
                <a:gd name="connsiteX475" fmla="*/ 2932283 w 3588512"/>
                <a:gd name="connsiteY475" fmla="*/ 74206 h 177650"/>
                <a:gd name="connsiteX476" fmla="*/ 2950923 w 3588512"/>
                <a:gd name="connsiteY476" fmla="*/ 82201 h 177650"/>
                <a:gd name="connsiteX477" fmla="*/ 2957136 w 3588512"/>
                <a:gd name="connsiteY477" fmla="*/ 105549 h 177650"/>
                <a:gd name="connsiteX478" fmla="*/ 2957136 w 3588512"/>
                <a:gd name="connsiteY478" fmla="*/ 106691 h 177650"/>
                <a:gd name="connsiteX479" fmla="*/ 3029413 w 3588512"/>
                <a:gd name="connsiteY479" fmla="*/ 59867 h 177650"/>
                <a:gd name="connsiteX480" fmla="*/ 3009886 w 3588512"/>
                <a:gd name="connsiteY480" fmla="*/ 63547 h 177650"/>
                <a:gd name="connsiteX481" fmla="*/ 2996318 w 3588512"/>
                <a:gd name="connsiteY481" fmla="*/ 73699 h 177650"/>
                <a:gd name="connsiteX482" fmla="*/ 2991373 w 3588512"/>
                <a:gd name="connsiteY482" fmla="*/ 88291 h 177650"/>
                <a:gd name="connsiteX483" fmla="*/ 2998854 w 3588512"/>
                <a:gd name="connsiteY483" fmla="*/ 106691 h 177650"/>
                <a:gd name="connsiteX484" fmla="*/ 3023200 w 3588512"/>
                <a:gd name="connsiteY484" fmla="*/ 118238 h 177650"/>
                <a:gd name="connsiteX485" fmla="*/ 3039050 w 3588512"/>
                <a:gd name="connsiteY485" fmla="*/ 123441 h 177650"/>
                <a:gd name="connsiteX486" fmla="*/ 3046658 w 3588512"/>
                <a:gd name="connsiteY486" fmla="*/ 129151 h 177650"/>
                <a:gd name="connsiteX487" fmla="*/ 3048941 w 3588512"/>
                <a:gd name="connsiteY487" fmla="*/ 137653 h 177650"/>
                <a:gd name="connsiteX488" fmla="*/ 3042727 w 3588512"/>
                <a:gd name="connsiteY488" fmla="*/ 149073 h 177650"/>
                <a:gd name="connsiteX489" fmla="*/ 3026243 w 3588512"/>
                <a:gd name="connsiteY489" fmla="*/ 153261 h 177650"/>
                <a:gd name="connsiteX490" fmla="*/ 2996572 w 3588512"/>
                <a:gd name="connsiteY490" fmla="*/ 143363 h 177650"/>
                <a:gd name="connsiteX491" fmla="*/ 2986808 w 3588512"/>
                <a:gd name="connsiteY491" fmla="*/ 154276 h 177650"/>
                <a:gd name="connsiteX492" fmla="*/ 3026624 w 3588512"/>
                <a:gd name="connsiteY492" fmla="*/ 167727 h 177650"/>
                <a:gd name="connsiteX493" fmla="*/ 3056169 w 3588512"/>
                <a:gd name="connsiteY493" fmla="*/ 159732 h 177650"/>
                <a:gd name="connsiteX494" fmla="*/ 3068342 w 3588512"/>
                <a:gd name="connsiteY494" fmla="*/ 136511 h 177650"/>
                <a:gd name="connsiteX495" fmla="*/ 3059592 w 3588512"/>
                <a:gd name="connsiteY495" fmla="*/ 116081 h 177650"/>
                <a:gd name="connsiteX496" fmla="*/ 3033217 w 3588512"/>
                <a:gd name="connsiteY496" fmla="*/ 104280 h 177650"/>
                <a:gd name="connsiteX497" fmla="*/ 3015465 w 3588512"/>
                <a:gd name="connsiteY497" fmla="*/ 97428 h 177650"/>
                <a:gd name="connsiteX498" fmla="*/ 3010647 w 3588512"/>
                <a:gd name="connsiteY498" fmla="*/ 87657 h 177650"/>
                <a:gd name="connsiteX499" fmla="*/ 3015845 w 3588512"/>
                <a:gd name="connsiteY499" fmla="*/ 77759 h 177650"/>
                <a:gd name="connsiteX500" fmla="*/ 3030047 w 3588512"/>
                <a:gd name="connsiteY500" fmla="*/ 74206 h 177650"/>
                <a:gd name="connsiteX501" fmla="*/ 3043742 w 3588512"/>
                <a:gd name="connsiteY501" fmla="*/ 76364 h 177650"/>
                <a:gd name="connsiteX502" fmla="*/ 3057564 w 3588512"/>
                <a:gd name="connsiteY502" fmla="*/ 82962 h 177650"/>
                <a:gd name="connsiteX503" fmla="*/ 3065299 w 3588512"/>
                <a:gd name="connsiteY503" fmla="*/ 71668 h 177650"/>
                <a:gd name="connsiteX504" fmla="*/ 3048941 w 3588512"/>
                <a:gd name="connsiteY504" fmla="*/ 62786 h 177650"/>
                <a:gd name="connsiteX505" fmla="*/ 3029413 w 3588512"/>
                <a:gd name="connsiteY505" fmla="*/ 59867 h 177650"/>
                <a:gd name="connsiteX506" fmla="*/ 3140746 w 3588512"/>
                <a:gd name="connsiteY506" fmla="*/ 148820 h 177650"/>
                <a:gd name="connsiteX507" fmla="*/ 3126671 w 3588512"/>
                <a:gd name="connsiteY507" fmla="*/ 152880 h 177650"/>
                <a:gd name="connsiteX508" fmla="*/ 3116907 w 3588512"/>
                <a:gd name="connsiteY508" fmla="*/ 149327 h 177650"/>
                <a:gd name="connsiteX509" fmla="*/ 3113990 w 3588512"/>
                <a:gd name="connsiteY509" fmla="*/ 137653 h 177650"/>
                <a:gd name="connsiteX510" fmla="*/ 3113990 w 3588512"/>
                <a:gd name="connsiteY510" fmla="*/ 76110 h 177650"/>
                <a:gd name="connsiteX511" fmla="*/ 3137069 w 3588512"/>
                <a:gd name="connsiteY511" fmla="*/ 76110 h 177650"/>
                <a:gd name="connsiteX512" fmla="*/ 3139098 w 3588512"/>
                <a:gd name="connsiteY512" fmla="*/ 62278 h 177650"/>
                <a:gd name="connsiteX513" fmla="*/ 3113990 w 3588512"/>
                <a:gd name="connsiteY513" fmla="*/ 62278 h 177650"/>
                <a:gd name="connsiteX514" fmla="*/ 3113990 w 3588512"/>
                <a:gd name="connsiteY514" fmla="*/ 36773 h 177650"/>
                <a:gd name="connsiteX515" fmla="*/ 3095605 w 3588512"/>
                <a:gd name="connsiteY515" fmla="*/ 38930 h 177650"/>
                <a:gd name="connsiteX516" fmla="*/ 3095605 w 3588512"/>
                <a:gd name="connsiteY516" fmla="*/ 62278 h 177650"/>
                <a:gd name="connsiteX517" fmla="*/ 3077218 w 3588512"/>
                <a:gd name="connsiteY517" fmla="*/ 62278 h 177650"/>
                <a:gd name="connsiteX518" fmla="*/ 3077218 w 3588512"/>
                <a:gd name="connsiteY518" fmla="*/ 76110 h 177650"/>
                <a:gd name="connsiteX519" fmla="*/ 3095605 w 3588512"/>
                <a:gd name="connsiteY519" fmla="*/ 76110 h 177650"/>
                <a:gd name="connsiteX520" fmla="*/ 3095605 w 3588512"/>
                <a:gd name="connsiteY520" fmla="*/ 138414 h 177650"/>
                <a:gd name="connsiteX521" fmla="*/ 3103086 w 3588512"/>
                <a:gd name="connsiteY521" fmla="*/ 160240 h 177650"/>
                <a:gd name="connsiteX522" fmla="*/ 3124135 w 3588512"/>
                <a:gd name="connsiteY522" fmla="*/ 167727 h 177650"/>
                <a:gd name="connsiteX523" fmla="*/ 3147720 w 3588512"/>
                <a:gd name="connsiteY523" fmla="*/ 160748 h 177650"/>
                <a:gd name="connsiteX524" fmla="*/ 3140746 w 3588512"/>
                <a:gd name="connsiteY524" fmla="*/ 148820 h 177650"/>
                <a:gd name="connsiteX525" fmla="*/ 3268817 w 3588512"/>
                <a:gd name="connsiteY525" fmla="*/ 59867 h 177650"/>
                <a:gd name="connsiteX526" fmla="*/ 3251064 w 3588512"/>
                <a:gd name="connsiteY526" fmla="*/ 64689 h 177650"/>
                <a:gd name="connsiteX527" fmla="*/ 3237370 w 3588512"/>
                <a:gd name="connsiteY527" fmla="*/ 78521 h 177650"/>
                <a:gd name="connsiteX528" fmla="*/ 3227479 w 3588512"/>
                <a:gd name="connsiteY528" fmla="*/ 64816 h 177650"/>
                <a:gd name="connsiteX529" fmla="*/ 3210741 w 3588512"/>
                <a:gd name="connsiteY529" fmla="*/ 59867 h 177650"/>
                <a:gd name="connsiteX530" fmla="*/ 3180182 w 3588512"/>
                <a:gd name="connsiteY530" fmla="*/ 77379 h 177650"/>
                <a:gd name="connsiteX531" fmla="*/ 3178660 w 3588512"/>
                <a:gd name="connsiteY531" fmla="*/ 62278 h 177650"/>
                <a:gd name="connsiteX532" fmla="*/ 3162810 w 3588512"/>
                <a:gd name="connsiteY532" fmla="*/ 62278 h 177650"/>
                <a:gd name="connsiteX533" fmla="*/ 3162810 w 3588512"/>
                <a:gd name="connsiteY533" fmla="*/ 165443 h 177650"/>
                <a:gd name="connsiteX534" fmla="*/ 3181196 w 3588512"/>
                <a:gd name="connsiteY534" fmla="*/ 165443 h 177650"/>
                <a:gd name="connsiteX535" fmla="*/ 3181196 w 3588512"/>
                <a:gd name="connsiteY535" fmla="*/ 92225 h 177650"/>
                <a:gd name="connsiteX536" fmla="*/ 3192608 w 3588512"/>
                <a:gd name="connsiteY536" fmla="*/ 78521 h 177650"/>
                <a:gd name="connsiteX537" fmla="*/ 3206049 w 3588512"/>
                <a:gd name="connsiteY537" fmla="*/ 73953 h 177650"/>
                <a:gd name="connsiteX538" fmla="*/ 3220885 w 3588512"/>
                <a:gd name="connsiteY538" fmla="*/ 94002 h 177650"/>
                <a:gd name="connsiteX539" fmla="*/ 3220885 w 3588512"/>
                <a:gd name="connsiteY539" fmla="*/ 165443 h 177650"/>
                <a:gd name="connsiteX540" fmla="*/ 3239398 w 3588512"/>
                <a:gd name="connsiteY540" fmla="*/ 165443 h 177650"/>
                <a:gd name="connsiteX541" fmla="*/ 3239398 w 3588512"/>
                <a:gd name="connsiteY541" fmla="*/ 92225 h 177650"/>
                <a:gd name="connsiteX542" fmla="*/ 3250938 w 3588512"/>
                <a:gd name="connsiteY542" fmla="*/ 78394 h 177650"/>
                <a:gd name="connsiteX543" fmla="*/ 3264252 w 3588512"/>
                <a:gd name="connsiteY543" fmla="*/ 73953 h 177650"/>
                <a:gd name="connsiteX544" fmla="*/ 3279088 w 3588512"/>
                <a:gd name="connsiteY544" fmla="*/ 94002 h 177650"/>
                <a:gd name="connsiteX545" fmla="*/ 3279088 w 3588512"/>
                <a:gd name="connsiteY545" fmla="*/ 165443 h 177650"/>
                <a:gd name="connsiteX546" fmla="*/ 3297474 w 3588512"/>
                <a:gd name="connsiteY546" fmla="*/ 165443 h 177650"/>
                <a:gd name="connsiteX547" fmla="*/ 3297474 w 3588512"/>
                <a:gd name="connsiteY547" fmla="*/ 91464 h 177650"/>
                <a:gd name="connsiteX548" fmla="*/ 3289612 w 3588512"/>
                <a:gd name="connsiteY548" fmla="*/ 68369 h 177650"/>
                <a:gd name="connsiteX549" fmla="*/ 3268817 w 3588512"/>
                <a:gd name="connsiteY549" fmla="*/ 59867 h 177650"/>
                <a:gd name="connsiteX550" fmla="*/ 3402340 w 3588512"/>
                <a:gd name="connsiteY550" fmla="*/ 110752 h 177650"/>
                <a:gd name="connsiteX551" fmla="*/ 3391054 w 3588512"/>
                <a:gd name="connsiteY551" fmla="*/ 73445 h 177650"/>
                <a:gd name="connsiteX552" fmla="*/ 3358846 w 3588512"/>
                <a:gd name="connsiteY552" fmla="*/ 59867 h 177650"/>
                <a:gd name="connsiteX553" fmla="*/ 3335515 w 3588512"/>
                <a:gd name="connsiteY553" fmla="*/ 66973 h 177650"/>
                <a:gd name="connsiteX554" fmla="*/ 3320298 w 3588512"/>
                <a:gd name="connsiteY554" fmla="*/ 86388 h 177650"/>
                <a:gd name="connsiteX555" fmla="*/ 3314973 w 3588512"/>
                <a:gd name="connsiteY555" fmla="*/ 114939 h 177650"/>
                <a:gd name="connsiteX556" fmla="*/ 3327272 w 3588512"/>
                <a:gd name="connsiteY556" fmla="*/ 153642 h 177650"/>
                <a:gd name="connsiteX557" fmla="*/ 3361636 w 3588512"/>
                <a:gd name="connsiteY557" fmla="*/ 167727 h 177650"/>
                <a:gd name="connsiteX558" fmla="*/ 3398535 w 3588512"/>
                <a:gd name="connsiteY558" fmla="*/ 154910 h 177650"/>
                <a:gd name="connsiteX559" fmla="*/ 3390547 w 3588512"/>
                <a:gd name="connsiteY559" fmla="*/ 144125 h 177650"/>
                <a:gd name="connsiteX560" fmla="*/ 3377106 w 3588512"/>
                <a:gd name="connsiteY560" fmla="*/ 150977 h 177650"/>
                <a:gd name="connsiteX561" fmla="*/ 3363031 w 3588512"/>
                <a:gd name="connsiteY561" fmla="*/ 153134 h 177650"/>
                <a:gd name="connsiteX562" fmla="*/ 3343377 w 3588512"/>
                <a:gd name="connsiteY562" fmla="*/ 145013 h 177650"/>
                <a:gd name="connsiteX563" fmla="*/ 3334627 w 3588512"/>
                <a:gd name="connsiteY563" fmla="*/ 120015 h 177650"/>
                <a:gd name="connsiteX564" fmla="*/ 3401959 w 3588512"/>
                <a:gd name="connsiteY564" fmla="*/ 120015 h 177650"/>
                <a:gd name="connsiteX565" fmla="*/ 3402340 w 3588512"/>
                <a:gd name="connsiteY565" fmla="*/ 110752 h 177650"/>
                <a:gd name="connsiteX566" fmla="*/ 3384080 w 3588512"/>
                <a:gd name="connsiteY566" fmla="*/ 106691 h 177650"/>
                <a:gd name="connsiteX567" fmla="*/ 3334627 w 3588512"/>
                <a:gd name="connsiteY567" fmla="*/ 106691 h 177650"/>
                <a:gd name="connsiteX568" fmla="*/ 3359227 w 3588512"/>
                <a:gd name="connsiteY568" fmla="*/ 74206 h 177650"/>
                <a:gd name="connsiteX569" fmla="*/ 3377867 w 3588512"/>
                <a:gd name="connsiteY569" fmla="*/ 82201 h 177650"/>
                <a:gd name="connsiteX570" fmla="*/ 3384080 w 3588512"/>
                <a:gd name="connsiteY570" fmla="*/ 105549 h 177650"/>
                <a:gd name="connsiteX571" fmla="*/ 3384080 w 3588512"/>
                <a:gd name="connsiteY571" fmla="*/ 106691 h 177650"/>
                <a:gd name="connsiteX572" fmla="*/ 3469545 w 3588512"/>
                <a:gd name="connsiteY572" fmla="*/ 59867 h 177650"/>
                <a:gd name="connsiteX573" fmla="*/ 3451159 w 3588512"/>
                <a:gd name="connsiteY573" fmla="*/ 64562 h 177650"/>
                <a:gd name="connsiteX574" fmla="*/ 3437211 w 3588512"/>
                <a:gd name="connsiteY574" fmla="*/ 77506 h 177650"/>
                <a:gd name="connsiteX575" fmla="*/ 3435562 w 3588512"/>
                <a:gd name="connsiteY575" fmla="*/ 62278 h 177650"/>
                <a:gd name="connsiteX576" fmla="*/ 3419838 w 3588512"/>
                <a:gd name="connsiteY576" fmla="*/ 62278 h 177650"/>
                <a:gd name="connsiteX577" fmla="*/ 3419838 w 3588512"/>
                <a:gd name="connsiteY577" fmla="*/ 165443 h 177650"/>
                <a:gd name="connsiteX578" fmla="*/ 3438225 w 3588512"/>
                <a:gd name="connsiteY578" fmla="*/ 165443 h 177650"/>
                <a:gd name="connsiteX579" fmla="*/ 3438225 w 3588512"/>
                <a:gd name="connsiteY579" fmla="*/ 92225 h 177650"/>
                <a:gd name="connsiteX580" fmla="*/ 3450271 w 3588512"/>
                <a:gd name="connsiteY580" fmla="*/ 78648 h 177650"/>
                <a:gd name="connsiteX581" fmla="*/ 3465107 w 3588512"/>
                <a:gd name="connsiteY581" fmla="*/ 73953 h 177650"/>
                <a:gd name="connsiteX582" fmla="*/ 3477534 w 3588512"/>
                <a:gd name="connsiteY582" fmla="*/ 78521 h 177650"/>
                <a:gd name="connsiteX583" fmla="*/ 3481718 w 3588512"/>
                <a:gd name="connsiteY583" fmla="*/ 94002 h 177650"/>
                <a:gd name="connsiteX584" fmla="*/ 3481718 w 3588512"/>
                <a:gd name="connsiteY584" fmla="*/ 165443 h 177650"/>
                <a:gd name="connsiteX585" fmla="*/ 3500231 w 3588512"/>
                <a:gd name="connsiteY585" fmla="*/ 165443 h 177650"/>
                <a:gd name="connsiteX586" fmla="*/ 3500231 w 3588512"/>
                <a:gd name="connsiteY586" fmla="*/ 91464 h 177650"/>
                <a:gd name="connsiteX587" fmla="*/ 3491989 w 3588512"/>
                <a:gd name="connsiteY587" fmla="*/ 68369 h 177650"/>
                <a:gd name="connsiteX588" fmla="*/ 3469545 w 3588512"/>
                <a:gd name="connsiteY588" fmla="*/ 59867 h 177650"/>
                <a:gd name="connsiteX589" fmla="*/ 3579610 w 3588512"/>
                <a:gd name="connsiteY589" fmla="*/ 148820 h 177650"/>
                <a:gd name="connsiteX590" fmla="*/ 3565535 w 3588512"/>
                <a:gd name="connsiteY590" fmla="*/ 152880 h 177650"/>
                <a:gd name="connsiteX591" fmla="*/ 3555771 w 3588512"/>
                <a:gd name="connsiteY591" fmla="*/ 149327 h 177650"/>
                <a:gd name="connsiteX592" fmla="*/ 3552855 w 3588512"/>
                <a:gd name="connsiteY592" fmla="*/ 137653 h 177650"/>
                <a:gd name="connsiteX593" fmla="*/ 3552855 w 3588512"/>
                <a:gd name="connsiteY593" fmla="*/ 76110 h 177650"/>
                <a:gd name="connsiteX594" fmla="*/ 3575932 w 3588512"/>
                <a:gd name="connsiteY594" fmla="*/ 76110 h 177650"/>
                <a:gd name="connsiteX595" fmla="*/ 3577961 w 3588512"/>
                <a:gd name="connsiteY595" fmla="*/ 62278 h 177650"/>
                <a:gd name="connsiteX596" fmla="*/ 3552855 w 3588512"/>
                <a:gd name="connsiteY596" fmla="*/ 62278 h 177650"/>
                <a:gd name="connsiteX597" fmla="*/ 3552855 w 3588512"/>
                <a:gd name="connsiteY597" fmla="*/ 36773 h 177650"/>
                <a:gd name="connsiteX598" fmla="*/ 3534468 w 3588512"/>
                <a:gd name="connsiteY598" fmla="*/ 38930 h 177650"/>
                <a:gd name="connsiteX599" fmla="*/ 3534468 w 3588512"/>
                <a:gd name="connsiteY599" fmla="*/ 62278 h 177650"/>
                <a:gd name="connsiteX600" fmla="*/ 3515955 w 3588512"/>
                <a:gd name="connsiteY600" fmla="*/ 62278 h 177650"/>
                <a:gd name="connsiteX601" fmla="*/ 3515955 w 3588512"/>
                <a:gd name="connsiteY601" fmla="*/ 76110 h 177650"/>
                <a:gd name="connsiteX602" fmla="*/ 3534468 w 3588512"/>
                <a:gd name="connsiteY602" fmla="*/ 76110 h 177650"/>
                <a:gd name="connsiteX603" fmla="*/ 3534468 w 3588512"/>
                <a:gd name="connsiteY603" fmla="*/ 138414 h 177650"/>
                <a:gd name="connsiteX604" fmla="*/ 3541949 w 3588512"/>
                <a:gd name="connsiteY604" fmla="*/ 160240 h 177650"/>
                <a:gd name="connsiteX605" fmla="*/ 3562872 w 3588512"/>
                <a:gd name="connsiteY605" fmla="*/ 167727 h 177650"/>
                <a:gd name="connsiteX606" fmla="*/ 3586584 w 3588512"/>
                <a:gd name="connsiteY606" fmla="*/ 160748 h 177650"/>
                <a:gd name="connsiteX607" fmla="*/ 3579610 w 3588512"/>
                <a:gd name="connsiteY607" fmla="*/ 148820 h 17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</a:cxnLst>
              <a:rect l="l" t="t" r="r" b="b"/>
              <a:pathLst>
                <a:path w="3588512" h="177650">
                  <a:moveTo>
                    <a:pt x="73646" y="94129"/>
                  </a:moveTo>
                  <a:cubicBezTo>
                    <a:pt x="80874" y="92733"/>
                    <a:pt x="86960" y="89434"/>
                    <a:pt x="92032" y="84231"/>
                  </a:cubicBezTo>
                  <a:cubicBezTo>
                    <a:pt x="96977" y="78901"/>
                    <a:pt x="99514" y="72430"/>
                    <a:pt x="99514" y="64562"/>
                  </a:cubicBezTo>
                  <a:cubicBezTo>
                    <a:pt x="99514" y="53142"/>
                    <a:pt x="94822" y="44513"/>
                    <a:pt x="85565" y="38930"/>
                  </a:cubicBezTo>
                  <a:cubicBezTo>
                    <a:pt x="76309" y="33347"/>
                    <a:pt x="62868" y="30555"/>
                    <a:pt x="45369" y="30555"/>
                  </a:cubicBezTo>
                  <a:lnTo>
                    <a:pt x="12654" y="30555"/>
                  </a:lnTo>
                  <a:lnTo>
                    <a:pt x="12654" y="165443"/>
                  </a:lnTo>
                  <a:lnTo>
                    <a:pt x="50822" y="165443"/>
                  </a:lnTo>
                  <a:cubicBezTo>
                    <a:pt x="87214" y="165443"/>
                    <a:pt x="105473" y="152626"/>
                    <a:pt x="105473" y="126994"/>
                  </a:cubicBezTo>
                  <a:cubicBezTo>
                    <a:pt x="105473" y="116589"/>
                    <a:pt x="102557" y="108975"/>
                    <a:pt x="96724" y="103899"/>
                  </a:cubicBezTo>
                  <a:cubicBezTo>
                    <a:pt x="90764" y="98951"/>
                    <a:pt x="83156" y="95778"/>
                    <a:pt x="73646" y="94129"/>
                  </a:cubicBezTo>
                  <a:moveTo>
                    <a:pt x="47398" y="45148"/>
                  </a:moveTo>
                  <a:cubicBezTo>
                    <a:pt x="58303" y="45148"/>
                    <a:pt x="66545" y="46670"/>
                    <a:pt x="71871" y="49716"/>
                  </a:cubicBezTo>
                  <a:cubicBezTo>
                    <a:pt x="77323" y="52761"/>
                    <a:pt x="79986" y="58091"/>
                    <a:pt x="79986" y="65958"/>
                  </a:cubicBezTo>
                  <a:cubicBezTo>
                    <a:pt x="79986" y="72937"/>
                    <a:pt x="77450" y="78267"/>
                    <a:pt x="72378" y="82074"/>
                  </a:cubicBezTo>
                  <a:cubicBezTo>
                    <a:pt x="67179" y="85754"/>
                    <a:pt x="60585" y="87657"/>
                    <a:pt x="52597" y="87657"/>
                  </a:cubicBezTo>
                  <a:lnTo>
                    <a:pt x="31674" y="87657"/>
                  </a:lnTo>
                  <a:lnTo>
                    <a:pt x="31674" y="45148"/>
                  </a:lnTo>
                  <a:lnTo>
                    <a:pt x="47398" y="45148"/>
                  </a:lnTo>
                  <a:moveTo>
                    <a:pt x="50822" y="150596"/>
                  </a:moveTo>
                  <a:lnTo>
                    <a:pt x="31674" y="150596"/>
                  </a:lnTo>
                  <a:lnTo>
                    <a:pt x="31674" y="101996"/>
                  </a:lnTo>
                  <a:lnTo>
                    <a:pt x="54372" y="101996"/>
                  </a:lnTo>
                  <a:cubicBezTo>
                    <a:pt x="63629" y="101996"/>
                    <a:pt x="71110" y="103899"/>
                    <a:pt x="76816" y="107833"/>
                  </a:cubicBezTo>
                  <a:cubicBezTo>
                    <a:pt x="82522" y="111767"/>
                    <a:pt x="85439" y="118238"/>
                    <a:pt x="85439" y="126994"/>
                  </a:cubicBezTo>
                  <a:cubicBezTo>
                    <a:pt x="85439" y="136257"/>
                    <a:pt x="82522" y="142348"/>
                    <a:pt x="76562" y="145647"/>
                  </a:cubicBezTo>
                  <a:cubicBezTo>
                    <a:pt x="70603" y="148946"/>
                    <a:pt x="61980" y="150596"/>
                    <a:pt x="50822" y="150596"/>
                  </a:cubicBezTo>
                  <a:moveTo>
                    <a:pt x="204126" y="62278"/>
                  </a:moveTo>
                  <a:lnTo>
                    <a:pt x="185739" y="62278"/>
                  </a:lnTo>
                  <a:lnTo>
                    <a:pt x="185739" y="135876"/>
                  </a:lnTo>
                  <a:cubicBezTo>
                    <a:pt x="178385" y="147804"/>
                    <a:pt x="169509" y="153642"/>
                    <a:pt x="159238" y="153642"/>
                  </a:cubicBezTo>
                  <a:cubicBezTo>
                    <a:pt x="153532" y="153642"/>
                    <a:pt x="149347" y="152246"/>
                    <a:pt x="146811" y="149327"/>
                  </a:cubicBezTo>
                  <a:cubicBezTo>
                    <a:pt x="144275" y="146282"/>
                    <a:pt x="143007" y="141333"/>
                    <a:pt x="143007" y="134354"/>
                  </a:cubicBezTo>
                  <a:lnTo>
                    <a:pt x="143007" y="62278"/>
                  </a:lnTo>
                  <a:lnTo>
                    <a:pt x="124494" y="62278"/>
                  </a:lnTo>
                  <a:lnTo>
                    <a:pt x="124494" y="136257"/>
                  </a:lnTo>
                  <a:cubicBezTo>
                    <a:pt x="124494" y="146282"/>
                    <a:pt x="127157" y="154022"/>
                    <a:pt x="132356" y="159606"/>
                  </a:cubicBezTo>
                  <a:cubicBezTo>
                    <a:pt x="137554" y="165062"/>
                    <a:pt x="144782" y="167727"/>
                    <a:pt x="154039" y="167727"/>
                  </a:cubicBezTo>
                  <a:cubicBezTo>
                    <a:pt x="161520" y="167727"/>
                    <a:pt x="167860" y="166331"/>
                    <a:pt x="173059" y="163412"/>
                  </a:cubicBezTo>
                  <a:cubicBezTo>
                    <a:pt x="178258" y="160494"/>
                    <a:pt x="182823" y="155799"/>
                    <a:pt x="186881" y="149327"/>
                  </a:cubicBezTo>
                  <a:lnTo>
                    <a:pt x="188275" y="165443"/>
                  </a:lnTo>
                  <a:lnTo>
                    <a:pt x="204126" y="165443"/>
                  </a:lnTo>
                  <a:lnTo>
                    <a:pt x="204126" y="62278"/>
                  </a:lnTo>
                  <a:moveTo>
                    <a:pt x="262835" y="59867"/>
                  </a:moveTo>
                  <a:cubicBezTo>
                    <a:pt x="255608" y="59867"/>
                    <a:pt x="249141" y="61136"/>
                    <a:pt x="243308" y="63547"/>
                  </a:cubicBezTo>
                  <a:cubicBezTo>
                    <a:pt x="237475" y="65958"/>
                    <a:pt x="232910" y="69384"/>
                    <a:pt x="229740" y="73699"/>
                  </a:cubicBezTo>
                  <a:cubicBezTo>
                    <a:pt x="226443" y="78013"/>
                    <a:pt x="224795" y="82962"/>
                    <a:pt x="224795" y="88291"/>
                  </a:cubicBezTo>
                  <a:cubicBezTo>
                    <a:pt x="224795" y="95778"/>
                    <a:pt x="227331" y="101869"/>
                    <a:pt x="232276" y="106691"/>
                  </a:cubicBezTo>
                  <a:cubicBezTo>
                    <a:pt x="237348" y="111513"/>
                    <a:pt x="245464" y="115320"/>
                    <a:pt x="256622" y="118238"/>
                  </a:cubicBezTo>
                  <a:cubicBezTo>
                    <a:pt x="263596" y="120015"/>
                    <a:pt x="268922" y="121791"/>
                    <a:pt x="272473" y="123441"/>
                  </a:cubicBezTo>
                  <a:cubicBezTo>
                    <a:pt x="276150" y="125091"/>
                    <a:pt x="278686" y="126994"/>
                    <a:pt x="280080" y="129151"/>
                  </a:cubicBezTo>
                  <a:cubicBezTo>
                    <a:pt x="281602" y="131308"/>
                    <a:pt x="282363" y="134100"/>
                    <a:pt x="282363" y="137653"/>
                  </a:cubicBezTo>
                  <a:cubicBezTo>
                    <a:pt x="282363" y="142475"/>
                    <a:pt x="280334" y="146282"/>
                    <a:pt x="276150" y="149073"/>
                  </a:cubicBezTo>
                  <a:cubicBezTo>
                    <a:pt x="272092" y="151865"/>
                    <a:pt x="266639" y="153261"/>
                    <a:pt x="259665" y="153261"/>
                  </a:cubicBezTo>
                  <a:cubicBezTo>
                    <a:pt x="248887" y="153261"/>
                    <a:pt x="238996" y="149962"/>
                    <a:pt x="229994" y="143363"/>
                  </a:cubicBezTo>
                  <a:lnTo>
                    <a:pt x="220230" y="154276"/>
                  </a:lnTo>
                  <a:cubicBezTo>
                    <a:pt x="230754" y="163285"/>
                    <a:pt x="244069" y="167727"/>
                    <a:pt x="260046" y="167727"/>
                  </a:cubicBezTo>
                  <a:cubicBezTo>
                    <a:pt x="271712" y="167727"/>
                    <a:pt x="281602" y="165062"/>
                    <a:pt x="289591" y="159732"/>
                  </a:cubicBezTo>
                  <a:cubicBezTo>
                    <a:pt x="297706" y="154403"/>
                    <a:pt x="301764" y="146662"/>
                    <a:pt x="301764" y="136511"/>
                  </a:cubicBezTo>
                  <a:cubicBezTo>
                    <a:pt x="301764" y="127882"/>
                    <a:pt x="298847" y="121030"/>
                    <a:pt x="293015" y="116081"/>
                  </a:cubicBezTo>
                  <a:cubicBezTo>
                    <a:pt x="287181" y="111132"/>
                    <a:pt x="278432" y="107199"/>
                    <a:pt x="266639" y="104280"/>
                  </a:cubicBezTo>
                  <a:cubicBezTo>
                    <a:pt x="258144" y="102123"/>
                    <a:pt x="252184" y="99839"/>
                    <a:pt x="248887" y="97428"/>
                  </a:cubicBezTo>
                  <a:cubicBezTo>
                    <a:pt x="245717" y="95144"/>
                    <a:pt x="244069" y="91844"/>
                    <a:pt x="244069" y="87657"/>
                  </a:cubicBezTo>
                  <a:cubicBezTo>
                    <a:pt x="244069" y="83470"/>
                    <a:pt x="245717" y="80170"/>
                    <a:pt x="249267" y="77759"/>
                  </a:cubicBezTo>
                  <a:cubicBezTo>
                    <a:pt x="252691" y="75348"/>
                    <a:pt x="257510" y="74206"/>
                    <a:pt x="263469" y="74206"/>
                  </a:cubicBezTo>
                  <a:cubicBezTo>
                    <a:pt x="268288" y="74206"/>
                    <a:pt x="272853" y="74968"/>
                    <a:pt x="277164" y="76364"/>
                  </a:cubicBezTo>
                  <a:cubicBezTo>
                    <a:pt x="281602" y="77759"/>
                    <a:pt x="286167" y="80043"/>
                    <a:pt x="290986" y="82962"/>
                  </a:cubicBezTo>
                  <a:lnTo>
                    <a:pt x="298720" y="71668"/>
                  </a:lnTo>
                  <a:cubicBezTo>
                    <a:pt x="293521" y="67735"/>
                    <a:pt x="288069" y="64816"/>
                    <a:pt x="282363" y="62786"/>
                  </a:cubicBezTo>
                  <a:cubicBezTo>
                    <a:pt x="276530" y="60883"/>
                    <a:pt x="270063" y="59867"/>
                    <a:pt x="262835" y="59867"/>
                  </a:cubicBezTo>
                  <a:moveTo>
                    <a:pt x="323827" y="165443"/>
                  </a:moveTo>
                  <a:lnTo>
                    <a:pt x="342214" y="165443"/>
                  </a:lnTo>
                  <a:lnTo>
                    <a:pt x="342214" y="62278"/>
                  </a:lnTo>
                  <a:lnTo>
                    <a:pt x="323827" y="62278"/>
                  </a:lnTo>
                  <a:lnTo>
                    <a:pt x="323827" y="165443"/>
                  </a:lnTo>
                  <a:moveTo>
                    <a:pt x="332830" y="12663"/>
                  </a:moveTo>
                  <a:cubicBezTo>
                    <a:pt x="329153" y="12663"/>
                    <a:pt x="325983" y="13932"/>
                    <a:pt x="323574" y="16216"/>
                  </a:cubicBezTo>
                  <a:cubicBezTo>
                    <a:pt x="321165" y="18627"/>
                    <a:pt x="320024" y="21546"/>
                    <a:pt x="320024" y="25099"/>
                  </a:cubicBezTo>
                  <a:cubicBezTo>
                    <a:pt x="320024" y="28525"/>
                    <a:pt x="321165" y="31443"/>
                    <a:pt x="323574" y="33727"/>
                  </a:cubicBezTo>
                  <a:cubicBezTo>
                    <a:pt x="325983" y="36011"/>
                    <a:pt x="329153" y="37153"/>
                    <a:pt x="332830" y="37153"/>
                  </a:cubicBezTo>
                  <a:cubicBezTo>
                    <a:pt x="336761" y="37153"/>
                    <a:pt x="339805" y="36011"/>
                    <a:pt x="342214" y="33727"/>
                  </a:cubicBezTo>
                  <a:cubicBezTo>
                    <a:pt x="344623" y="31443"/>
                    <a:pt x="345891" y="28525"/>
                    <a:pt x="345891" y="25099"/>
                  </a:cubicBezTo>
                  <a:cubicBezTo>
                    <a:pt x="345891" y="21546"/>
                    <a:pt x="344623" y="18627"/>
                    <a:pt x="342214" y="16216"/>
                  </a:cubicBezTo>
                  <a:cubicBezTo>
                    <a:pt x="339805" y="13932"/>
                    <a:pt x="336761" y="12663"/>
                    <a:pt x="332830" y="12663"/>
                  </a:cubicBezTo>
                  <a:moveTo>
                    <a:pt x="418042" y="59867"/>
                  </a:moveTo>
                  <a:cubicBezTo>
                    <a:pt x="411321" y="59867"/>
                    <a:pt x="405235" y="61517"/>
                    <a:pt x="399655" y="64562"/>
                  </a:cubicBezTo>
                  <a:cubicBezTo>
                    <a:pt x="394203" y="67735"/>
                    <a:pt x="389511" y="72049"/>
                    <a:pt x="385707" y="77506"/>
                  </a:cubicBezTo>
                  <a:lnTo>
                    <a:pt x="384186" y="62278"/>
                  </a:lnTo>
                  <a:lnTo>
                    <a:pt x="368335" y="62278"/>
                  </a:lnTo>
                  <a:lnTo>
                    <a:pt x="368335" y="165443"/>
                  </a:lnTo>
                  <a:lnTo>
                    <a:pt x="386721" y="165443"/>
                  </a:lnTo>
                  <a:lnTo>
                    <a:pt x="386721" y="92225"/>
                  </a:lnTo>
                  <a:cubicBezTo>
                    <a:pt x="390526" y="86388"/>
                    <a:pt x="394457" y="81820"/>
                    <a:pt x="398768" y="78648"/>
                  </a:cubicBezTo>
                  <a:cubicBezTo>
                    <a:pt x="403079" y="75602"/>
                    <a:pt x="408025" y="73953"/>
                    <a:pt x="413603" y="73953"/>
                  </a:cubicBezTo>
                  <a:cubicBezTo>
                    <a:pt x="419056" y="73953"/>
                    <a:pt x="423241" y="75475"/>
                    <a:pt x="426030" y="78521"/>
                  </a:cubicBezTo>
                  <a:cubicBezTo>
                    <a:pt x="428820" y="81439"/>
                    <a:pt x="430215" y="86642"/>
                    <a:pt x="430215" y="94002"/>
                  </a:cubicBezTo>
                  <a:lnTo>
                    <a:pt x="430215" y="165443"/>
                  </a:lnTo>
                  <a:lnTo>
                    <a:pt x="448728" y="165443"/>
                  </a:lnTo>
                  <a:lnTo>
                    <a:pt x="448728" y="91464"/>
                  </a:lnTo>
                  <a:cubicBezTo>
                    <a:pt x="448728" y="81566"/>
                    <a:pt x="446065" y="73953"/>
                    <a:pt x="440612" y="68369"/>
                  </a:cubicBezTo>
                  <a:cubicBezTo>
                    <a:pt x="435160" y="62659"/>
                    <a:pt x="427679" y="59867"/>
                    <a:pt x="418042" y="59867"/>
                  </a:cubicBezTo>
                  <a:moveTo>
                    <a:pt x="557524" y="110752"/>
                  </a:moveTo>
                  <a:cubicBezTo>
                    <a:pt x="557524" y="94890"/>
                    <a:pt x="553847" y="82454"/>
                    <a:pt x="546366" y="73445"/>
                  </a:cubicBezTo>
                  <a:cubicBezTo>
                    <a:pt x="538884" y="64436"/>
                    <a:pt x="528106" y="59867"/>
                    <a:pt x="514031" y="59867"/>
                  </a:cubicBezTo>
                  <a:cubicBezTo>
                    <a:pt x="505155" y="59867"/>
                    <a:pt x="497293" y="62278"/>
                    <a:pt x="490700" y="66973"/>
                  </a:cubicBezTo>
                  <a:cubicBezTo>
                    <a:pt x="484106" y="71668"/>
                    <a:pt x="479034" y="78140"/>
                    <a:pt x="475483" y="86388"/>
                  </a:cubicBezTo>
                  <a:cubicBezTo>
                    <a:pt x="471933" y="94763"/>
                    <a:pt x="470158" y="104153"/>
                    <a:pt x="470158" y="114939"/>
                  </a:cubicBezTo>
                  <a:cubicBezTo>
                    <a:pt x="470158" y="131308"/>
                    <a:pt x="474215" y="144251"/>
                    <a:pt x="482458" y="153642"/>
                  </a:cubicBezTo>
                  <a:cubicBezTo>
                    <a:pt x="490700" y="163032"/>
                    <a:pt x="502112" y="167727"/>
                    <a:pt x="516821" y="167727"/>
                  </a:cubicBezTo>
                  <a:cubicBezTo>
                    <a:pt x="530262" y="167727"/>
                    <a:pt x="542562" y="163539"/>
                    <a:pt x="553721" y="154910"/>
                  </a:cubicBezTo>
                  <a:lnTo>
                    <a:pt x="545732" y="144125"/>
                  </a:lnTo>
                  <a:cubicBezTo>
                    <a:pt x="541040" y="147170"/>
                    <a:pt x="536602" y="149454"/>
                    <a:pt x="532291" y="150977"/>
                  </a:cubicBezTo>
                  <a:cubicBezTo>
                    <a:pt x="527980" y="152373"/>
                    <a:pt x="523415" y="153134"/>
                    <a:pt x="518342" y="153134"/>
                  </a:cubicBezTo>
                  <a:cubicBezTo>
                    <a:pt x="510227" y="153134"/>
                    <a:pt x="503760" y="150469"/>
                    <a:pt x="498688" y="145013"/>
                  </a:cubicBezTo>
                  <a:cubicBezTo>
                    <a:pt x="493489" y="139683"/>
                    <a:pt x="490573" y="131308"/>
                    <a:pt x="489812" y="120015"/>
                  </a:cubicBezTo>
                  <a:lnTo>
                    <a:pt x="557144" y="120015"/>
                  </a:lnTo>
                  <a:cubicBezTo>
                    <a:pt x="557398" y="116842"/>
                    <a:pt x="557524" y="113797"/>
                    <a:pt x="557524" y="110752"/>
                  </a:cubicBezTo>
                  <a:moveTo>
                    <a:pt x="539392" y="106691"/>
                  </a:moveTo>
                  <a:lnTo>
                    <a:pt x="489812" y="106691"/>
                  </a:lnTo>
                  <a:cubicBezTo>
                    <a:pt x="491207" y="84992"/>
                    <a:pt x="499322" y="74206"/>
                    <a:pt x="514412" y="74206"/>
                  </a:cubicBezTo>
                  <a:cubicBezTo>
                    <a:pt x="522781" y="74206"/>
                    <a:pt x="528994" y="76871"/>
                    <a:pt x="533179" y="82201"/>
                  </a:cubicBezTo>
                  <a:cubicBezTo>
                    <a:pt x="537236" y="87530"/>
                    <a:pt x="539392" y="95398"/>
                    <a:pt x="539392" y="105549"/>
                  </a:cubicBezTo>
                  <a:lnTo>
                    <a:pt x="539392" y="106691"/>
                  </a:lnTo>
                  <a:moveTo>
                    <a:pt x="611669" y="59867"/>
                  </a:moveTo>
                  <a:cubicBezTo>
                    <a:pt x="604442" y="59867"/>
                    <a:pt x="597974" y="61136"/>
                    <a:pt x="592142" y="63547"/>
                  </a:cubicBezTo>
                  <a:cubicBezTo>
                    <a:pt x="586309" y="65958"/>
                    <a:pt x="581744" y="69384"/>
                    <a:pt x="578574" y="73699"/>
                  </a:cubicBezTo>
                  <a:cubicBezTo>
                    <a:pt x="575277" y="78013"/>
                    <a:pt x="573629" y="82962"/>
                    <a:pt x="573629" y="88291"/>
                  </a:cubicBezTo>
                  <a:cubicBezTo>
                    <a:pt x="573629" y="95778"/>
                    <a:pt x="576164" y="101869"/>
                    <a:pt x="581110" y="106691"/>
                  </a:cubicBezTo>
                  <a:cubicBezTo>
                    <a:pt x="586182" y="111513"/>
                    <a:pt x="594297" y="115320"/>
                    <a:pt x="605456" y="118238"/>
                  </a:cubicBezTo>
                  <a:cubicBezTo>
                    <a:pt x="612430" y="120015"/>
                    <a:pt x="617756" y="121791"/>
                    <a:pt x="621306" y="123441"/>
                  </a:cubicBezTo>
                  <a:cubicBezTo>
                    <a:pt x="624983" y="125091"/>
                    <a:pt x="627520" y="126994"/>
                    <a:pt x="628914" y="129151"/>
                  </a:cubicBezTo>
                  <a:cubicBezTo>
                    <a:pt x="630436" y="131308"/>
                    <a:pt x="631197" y="134100"/>
                    <a:pt x="631197" y="137653"/>
                  </a:cubicBezTo>
                  <a:cubicBezTo>
                    <a:pt x="631197" y="142475"/>
                    <a:pt x="629168" y="146282"/>
                    <a:pt x="624983" y="149073"/>
                  </a:cubicBezTo>
                  <a:cubicBezTo>
                    <a:pt x="620926" y="151865"/>
                    <a:pt x="615473" y="153261"/>
                    <a:pt x="608499" y="153261"/>
                  </a:cubicBezTo>
                  <a:cubicBezTo>
                    <a:pt x="597721" y="153261"/>
                    <a:pt x="587830" y="149962"/>
                    <a:pt x="578827" y="143363"/>
                  </a:cubicBezTo>
                  <a:lnTo>
                    <a:pt x="568937" y="154276"/>
                  </a:lnTo>
                  <a:cubicBezTo>
                    <a:pt x="579588" y="163285"/>
                    <a:pt x="592902" y="167727"/>
                    <a:pt x="608880" y="167727"/>
                  </a:cubicBezTo>
                  <a:cubicBezTo>
                    <a:pt x="620545" y="167727"/>
                    <a:pt x="630436" y="165062"/>
                    <a:pt x="638425" y="159732"/>
                  </a:cubicBezTo>
                  <a:cubicBezTo>
                    <a:pt x="646540" y="154403"/>
                    <a:pt x="650597" y="146662"/>
                    <a:pt x="650597" y="136511"/>
                  </a:cubicBezTo>
                  <a:cubicBezTo>
                    <a:pt x="650597" y="127882"/>
                    <a:pt x="647681" y="121030"/>
                    <a:pt x="641848" y="116081"/>
                  </a:cubicBezTo>
                  <a:cubicBezTo>
                    <a:pt x="636015" y="111132"/>
                    <a:pt x="627266" y="107199"/>
                    <a:pt x="615473" y="104280"/>
                  </a:cubicBezTo>
                  <a:cubicBezTo>
                    <a:pt x="606977" y="102123"/>
                    <a:pt x="601018" y="99839"/>
                    <a:pt x="597721" y="97428"/>
                  </a:cubicBezTo>
                  <a:cubicBezTo>
                    <a:pt x="594551" y="95144"/>
                    <a:pt x="592902" y="91844"/>
                    <a:pt x="592902" y="87657"/>
                  </a:cubicBezTo>
                  <a:cubicBezTo>
                    <a:pt x="592902" y="83470"/>
                    <a:pt x="594551" y="80170"/>
                    <a:pt x="598101" y="77759"/>
                  </a:cubicBezTo>
                  <a:cubicBezTo>
                    <a:pt x="601525" y="75348"/>
                    <a:pt x="606344" y="74206"/>
                    <a:pt x="612303" y="74206"/>
                  </a:cubicBezTo>
                  <a:cubicBezTo>
                    <a:pt x="617122" y="74206"/>
                    <a:pt x="621687" y="74968"/>
                    <a:pt x="625998" y="76364"/>
                  </a:cubicBezTo>
                  <a:cubicBezTo>
                    <a:pt x="630436" y="77759"/>
                    <a:pt x="635001" y="80043"/>
                    <a:pt x="639820" y="82962"/>
                  </a:cubicBezTo>
                  <a:lnTo>
                    <a:pt x="647554" y="71668"/>
                  </a:lnTo>
                  <a:cubicBezTo>
                    <a:pt x="642355" y="67735"/>
                    <a:pt x="636903" y="64816"/>
                    <a:pt x="631197" y="62786"/>
                  </a:cubicBezTo>
                  <a:cubicBezTo>
                    <a:pt x="625364" y="60883"/>
                    <a:pt x="618897" y="59867"/>
                    <a:pt x="611669" y="59867"/>
                  </a:cubicBezTo>
                  <a:moveTo>
                    <a:pt x="703347" y="59867"/>
                  </a:moveTo>
                  <a:cubicBezTo>
                    <a:pt x="696120" y="59867"/>
                    <a:pt x="689526" y="61136"/>
                    <a:pt x="683820" y="63547"/>
                  </a:cubicBezTo>
                  <a:cubicBezTo>
                    <a:pt x="677987" y="65958"/>
                    <a:pt x="673422" y="69384"/>
                    <a:pt x="670125" y="73699"/>
                  </a:cubicBezTo>
                  <a:cubicBezTo>
                    <a:pt x="666828" y="78013"/>
                    <a:pt x="665180" y="82962"/>
                    <a:pt x="665180" y="88291"/>
                  </a:cubicBezTo>
                  <a:cubicBezTo>
                    <a:pt x="665180" y="95778"/>
                    <a:pt x="667716" y="101869"/>
                    <a:pt x="672788" y="106691"/>
                  </a:cubicBezTo>
                  <a:cubicBezTo>
                    <a:pt x="677733" y="111513"/>
                    <a:pt x="685849" y="115320"/>
                    <a:pt x="697134" y="118238"/>
                  </a:cubicBezTo>
                  <a:cubicBezTo>
                    <a:pt x="704108" y="120015"/>
                    <a:pt x="709307" y="121791"/>
                    <a:pt x="712984" y="123441"/>
                  </a:cubicBezTo>
                  <a:cubicBezTo>
                    <a:pt x="716535" y="125091"/>
                    <a:pt x="719071" y="126994"/>
                    <a:pt x="720593" y="129151"/>
                  </a:cubicBezTo>
                  <a:cubicBezTo>
                    <a:pt x="721987" y="131308"/>
                    <a:pt x="722748" y="134100"/>
                    <a:pt x="722748" y="137653"/>
                  </a:cubicBezTo>
                  <a:cubicBezTo>
                    <a:pt x="722748" y="142475"/>
                    <a:pt x="720719" y="146282"/>
                    <a:pt x="716662" y="149073"/>
                  </a:cubicBezTo>
                  <a:cubicBezTo>
                    <a:pt x="712604" y="151865"/>
                    <a:pt x="707025" y="153261"/>
                    <a:pt x="700051" y="153261"/>
                  </a:cubicBezTo>
                  <a:cubicBezTo>
                    <a:pt x="689272" y="153261"/>
                    <a:pt x="679382" y="149962"/>
                    <a:pt x="670379" y="143363"/>
                  </a:cubicBezTo>
                  <a:lnTo>
                    <a:pt x="660615" y="154276"/>
                  </a:lnTo>
                  <a:cubicBezTo>
                    <a:pt x="671140" y="163285"/>
                    <a:pt x="684454" y="167727"/>
                    <a:pt x="700558" y="167727"/>
                  </a:cubicBezTo>
                  <a:cubicBezTo>
                    <a:pt x="712097" y="167727"/>
                    <a:pt x="721987" y="165062"/>
                    <a:pt x="730103" y="159732"/>
                  </a:cubicBezTo>
                  <a:cubicBezTo>
                    <a:pt x="738218" y="154403"/>
                    <a:pt x="742276" y="146662"/>
                    <a:pt x="742276" y="136511"/>
                  </a:cubicBezTo>
                  <a:cubicBezTo>
                    <a:pt x="742276" y="127882"/>
                    <a:pt x="739359" y="121030"/>
                    <a:pt x="733526" y="116081"/>
                  </a:cubicBezTo>
                  <a:cubicBezTo>
                    <a:pt x="727694" y="111132"/>
                    <a:pt x="718944" y="107199"/>
                    <a:pt x="707152" y="104280"/>
                  </a:cubicBezTo>
                  <a:cubicBezTo>
                    <a:pt x="698529" y="102123"/>
                    <a:pt x="692696" y="99839"/>
                    <a:pt x="689399" y="97428"/>
                  </a:cubicBezTo>
                  <a:cubicBezTo>
                    <a:pt x="686102" y="95144"/>
                    <a:pt x="684454" y="91844"/>
                    <a:pt x="684454" y="87657"/>
                  </a:cubicBezTo>
                  <a:cubicBezTo>
                    <a:pt x="684454" y="83470"/>
                    <a:pt x="686229" y="80170"/>
                    <a:pt x="689653" y="77759"/>
                  </a:cubicBezTo>
                  <a:cubicBezTo>
                    <a:pt x="693203" y="75348"/>
                    <a:pt x="697895" y="74206"/>
                    <a:pt x="703982" y="74206"/>
                  </a:cubicBezTo>
                  <a:cubicBezTo>
                    <a:pt x="708673" y="74206"/>
                    <a:pt x="713365" y="74968"/>
                    <a:pt x="717676" y="76364"/>
                  </a:cubicBezTo>
                  <a:cubicBezTo>
                    <a:pt x="721987" y="77759"/>
                    <a:pt x="726552" y="80043"/>
                    <a:pt x="731371" y="82962"/>
                  </a:cubicBezTo>
                  <a:lnTo>
                    <a:pt x="739233" y="71668"/>
                  </a:lnTo>
                  <a:cubicBezTo>
                    <a:pt x="734034" y="67735"/>
                    <a:pt x="728454" y="64816"/>
                    <a:pt x="722748" y="62786"/>
                  </a:cubicBezTo>
                  <a:cubicBezTo>
                    <a:pt x="717042" y="60883"/>
                    <a:pt x="710575" y="59867"/>
                    <a:pt x="703347" y="59867"/>
                  </a:cubicBezTo>
                  <a:moveTo>
                    <a:pt x="822415" y="30555"/>
                  </a:moveTo>
                  <a:lnTo>
                    <a:pt x="822415" y="165443"/>
                  </a:lnTo>
                  <a:lnTo>
                    <a:pt x="895960" y="165443"/>
                  </a:lnTo>
                  <a:lnTo>
                    <a:pt x="898243" y="149200"/>
                  </a:lnTo>
                  <a:lnTo>
                    <a:pt x="841436" y="149200"/>
                  </a:lnTo>
                  <a:lnTo>
                    <a:pt x="841436" y="30555"/>
                  </a:lnTo>
                  <a:lnTo>
                    <a:pt x="822415" y="30555"/>
                  </a:lnTo>
                  <a:moveTo>
                    <a:pt x="990429" y="141333"/>
                  </a:moveTo>
                  <a:lnTo>
                    <a:pt x="990429" y="94129"/>
                  </a:lnTo>
                  <a:cubicBezTo>
                    <a:pt x="990429" y="83216"/>
                    <a:pt x="987385" y="74714"/>
                    <a:pt x="981172" y="68750"/>
                  </a:cubicBezTo>
                  <a:cubicBezTo>
                    <a:pt x="975085" y="62913"/>
                    <a:pt x="965702" y="59867"/>
                    <a:pt x="953275" y="59867"/>
                  </a:cubicBezTo>
                  <a:cubicBezTo>
                    <a:pt x="942117" y="59867"/>
                    <a:pt x="929943" y="62278"/>
                    <a:pt x="916883" y="66973"/>
                  </a:cubicBezTo>
                  <a:lnTo>
                    <a:pt x="921448" y="80043"/>
                  </a:lnTo>
                  <a:cubicBezTo>
                    <a:pt x="932607" y="76364"/>
                    <a:pt x="942117" y="74587"/>
                    <a:pt x="949852" y="74587"/>
                  </a:cubicBezTo>
                  <a:cubicBezTo>
                    <a:pt x="957333" y="74587"/>
                    <a:pt x="962912" y="76110"/>
                    <a:pt x="966590" y="79282"/>
                  </a:cubicBezTo>
                  <a:cubicBezTo>
                    <a:pt x="970140" y="82454"/>
                    <a:pt x="971915" y="87657"/>
                    <a:pt x="971915" y="94890"/>
                  </a:cubicBezTo>
                  <a:lnTo>
                    <a:pt x="971915" y="102630"/>
                  </a:lnTo>
                  <a:lnTo>
                    <a:pt x="955684" y="102630"/>
                  </a:lnTo>
                  <a:cubicBezTo>
                    <a:pt x="940849" y="102630"/>
                    <a:pt x="929437" y="105549"/>
                    <a:pt x="921321" y="111386"/>
                  </a:cubicBezTo>
                  <a:cubicBezTo>
                    <a:pt x="913206" y="117223"/>
                    <a:pt x="909148" y="125725"/>
                    <a:pt x="909148" y="136638"/>
                  </a:cubicBezTo>
                  <a:cubicBezTo>
                    <a:pt x="909148" y="145901"/>
                    <a:pt x="912191" y="153388"/>
                    <a:pt x="918278" y="159225"/>
                  </a:cubicBezTo>
                  <a:cubicBezTo>
                    <a:pt x="924238" y="164935"/>
                    <a:pt x="932480" y="167727"/>
                    <a:pt x="942878" y="167727"/>
                  </a:cubicBezTo>
                  <a:cubicBezTo>
                    <a:pt x="956826" y="167727"/>
                    <a:pt x="967223" y="162651"/>
                    <a:pt x="974324" y="152373"/>
                  </a:cubicBezTo>
                  <a:cubicBezTo>
                    <a:pt x="975973" y="157321"/>
                    <a:pt x="978382" y="160874"/>
                    <a:pt x="981806" y="163285"/>
                  </a:cubicBezTo>
                  <a:cubicBezTo>
                    <a:pt x="985103" y="165570"/>
                    <a:pt x="989541" y="167092"/>
                    <a:pt x="994993" y="167727"/>
                  </a:cubicBezTo>
                  <a:lnTo>
                    <a:pt x="999178" y="155291"/>
                  </a:lnTo>
                  <a:cubicBezTo>
                    <a:pt x="996261" y="154149"/>
                    <a:pt x="994106" y="152626"/>
                    <a:pt x="992584" y="150596"/>
                  </a:cubicBezTo>
                  <a:cubicBezTo>
                    <a:pt x="991189" y="148693"/>
                    <a:pt x="990429" y="145520"/>
                    <a:pt x="990429" y="141333"/>
                  </a:cubicBezTo>
                  <a:moveTo>
                    <a:pt x="947062" y="154276"/>
                  </a:moveTo>
                  <a:cubicBezTo>
                    <a:pt x="941102" y="154276"/>
                    <a:pt x="936537" y="152753"/>
                    <a:pt x="933494" y="149581"/>
                  </a:cubicBezTo>
                  <a:cubicBezTo>
                    <a:pt x="930451" y="146409"/>
                    <a:pt x="928802" y="141840"/>
                    <a:pt x="928802" y="135623"/>
                  </a:cubicBezTo>
                  <a:cubicBezTo>
                    <a:pt x="928802" y="121538"/>
                    <a:pt x="938566" y="114558"/>
                    <a:pt x="958094" y="114558"/>
                  </a:cubicBezTo>
                  <a:lnTo>
                    <a:pt x="971915" y="114558"/>
                  </a:lnTo>
                  <a:lnTo>
                    <a:pt x="971915" y="138161"/>
                  </a:lnTo>
                  <a:cubicBezTo>
                    <a:pt x="965956" y="148946"/>
                    <a:pt x="957713" y="154276"/>
                    <a:pt x="947062" y="154276"/>
                  </a:cubicBezTo>
                  <a:moveTo>
                    <a:pt x="1126361" y="62278"/>
                  </a:moveTo>
                  <a:lnTo>
                    <a:pt x="1107087" y="152880"/>
                  </a:lnTo>
                  <a:lnTo>
                    <a:pt x="1087179" y="62278"/>
                  </a:lnTo>
                  <a:lnTo>
                    <a:pt x="1066637" y="62278"/>
                  </a:lnTo>
                  <a:lnTo>
                    <a:pt x="1045714" y="152880"/>
                  </a:lnTo>
                  <a:lnTo>
                    <a:pt x="1026694" y="62278"/>
                  </a:lnTo>
                  <a:lnTo>
                    <a:pt x="1008308" y="62278"/>
                  </a:lnTo>
                  <a:lnTo>
                    <a:pt x="1032907" y="165443"/>
                  </a:lnTo>
                  <a:lnTo>
                    <a:pt x="1057380" y="165443"/>
                  </a:lnTo>
                  <a:lnTo>
                    <a:pt x="1076401" y="78521"/>
                  </a:lnTo>
                  <a:lnTo>
                    <a:pt x="1094914" y="165443"/>
                  </a:lnTo>
                  <a:lnTo>
                    <a:pt x="1119894" y="165443"/>
                  </a:lnTo>
                  <a:lnTo>
                    <a:pt x="1143986" y="62278"/>
                  </a:lnTo>
                  <a:lnTo>
                    <a:pt x="1126361" y="62278"/>
                  </a:lnTo>
                  <a:moveTo>
                    <a:pt x="1384785" y="30555"/>
                  </a:moveTo>
                  <a:lnTo>
                    <a:pt x="1348392" y="30555"/>
                  </a:lnTo>
                  <a:lnTo>
                    <a:pt x="1348392" y="165443"/>
                  </a:lnTo>
                  <a:lnTo>
                    <a:pt x="1367539" y="165443"/>
                  </a:lnTo>
                  <a:lnTo>
                    <a:pt x="1367539" y="115954"/>
                  </a:lnTo>
                  <a:lnTo>
                    <a:pt x="1384911" y="115954"/>
                  </a:lnTo>
                  <a:cubicBezTo>
                    <a:pt x="1401142" y="115954"/>
                    <a:pt x="1414076" y="112274"/>
                    <a:pt x="1423840" y="105168"/>
                  </a:cubicBezTo>
                  <a:cubicBezTo>
                    <a:pt x="1433603" y="97935"/>
                    <a:pt x="1438422" y="87023"/>
                    <a:pt x="1438422" y="72176"/>
                  </a:cubicBezTo>
                  <a:cubicBezTo>
                    <a:pt x="1438422" y="58345"/>
                    <a:pt x="1433730" y="47939"/>
                    <a:pt x="1424473" y="40960"/>
                  </a:cubicBezTo>
                  <a:cubicBezTo>
                    <a:pt x="1415090" y="33981"/>
                    <a:pt x="1401903" y="30555"/>
                    <a:pt x="1384785" y="30555"/>
                  </a:cubicBezTo>
                  <a:moveTo>
                    <a:pt x="1384150" y="101235"/>
                  </a:moveTo>
                  <a:lnTo>
                    <a:pt x="1367539" y="101235"/>
                  </a:lnTo>
                  <a:lnTo>
                    <a:pt x="1367539" y="45021"/>
                  </a:lnTo>
                  <a:lnTo>
                    <a:pt x="1384531" y="45021"/>
                  </a:lnTo>
                  <a:cubicBezTo>
                    <a:pt x="1395309" y="45021"/>
                    <a:pt x="1403678" y="47178"/>
                    <a:pt x="1409511" y="51492"/>
                  </a:cubicBezTo>
                  <a:cubicBezTo>
                    <a:pt x="1415344" y="55807"/>
                    <a:pt x="1418260" y="62786"/>
                    <a:pt x="1418260" y="72430"/>
                  </a:cubicBezTo>
                  <a:cubicBezTo>
                    <a:pt x="1418260" y="83216"/>
                    <a:pt x="1415344" y="90829"/>
                    <a:pt x="1409511" y="94890"/>
                  </a:cubicBezTo>
                  <a:cubicBezTo>
                    <a:pt x="1403678" y="99077"/>
                    <a:pt x="1395182" y="101235"/>
                    <a:pt x="1384150" y="101235"/>
                  </a:cubicBezTo>
                  <a:moveTo>
                    <a:pt x="1533651" y="110752"/>
                  </a:moveTo>
                  <a:cubicBezTo>
                    <a:pt x="1533651" y="94890"/>
                    <a:pt x="1529973" y="82454"/>
                    <a:pt x="1522492" y="73445"/>
                  </a:cubicBezTo>
                  <a:cubicBezTo>
                    <a:pt x="1515011" y="64436"/>
                    <a:pt x="1504232" y="59867"/>
                    <a:pt x="1490157" y="59867"/>
                  </a:cubicBezTo>
                  <a:cubicBezTo>
                    <a:pt x="1481281" y="59867"/>
                    <a:pt x="1473419" y="62278"/>
                    <a:pt x="1466826" y="66973"/>
                  </a:cubicBezTo>
                  <a:cubicBezTo>
                    <a:pt x="1460232" y="71668"/>
                    <a:pt x="1455160" y="78140"/>
                    <a:pt x="1451609" y="86388"/>
                  </a:cubicBezTo>
                  <a:cubicBezTo>
                    <a:pt x="1448059" y="94763"/>
                    <a:pt x="1446283" y="104153"/>
                    <a:pt x="1446283" y="114939"/>
                  </a:cubicBezTo>
                  <a:cubicBezTo>
                    <a:pt x="1446283" y="131308"/>
                    <a:pt x="1450341" y="144251"/>
                    <a:pt x="1458583" y="153642"/>
                  </a:cubicBezTo>
                  <a:cubicBezTo>
                    <a:pt x="1466826" y="163032"/>
                    <a:pt x="1478238" y="167727"/>
                    <a:pt x="1492947" y="167727"/>
                  </a:cubicBezTo>
                  <a:cubicBezTo>
                    <a:pt x="1506388" y="167727"/>
                    <a:pt x="1518688" y="163539"/>
                    <a:pt x="1529846" y="154910"/>
                  </a:cubicBezTo>
                  <a:lnTo>
                    <a:pt x="1521858" y="144125"/>
                  </a:lnTo>
                  <a:cubicBezTo>
                    <a:pt x="1517166" y="147170"/>
                    <a:pt x="1512728" y="149454"/>
                    <a:pt x="1508417" y="150977"/>
                  </a:cubicBezTo>
                  <a:cubicBezTo>
                    <a:pt x="1504105" y="152373"/>
                    <a:pt x="1499541" y="153134"/>
                    <a:pt x="1494342" y="153134"/>
                  </a:cubicBezTo>
                  <a:cubicBezTo>
                    <a:pt x="1486353" y="153134"/>
                    <a:pt x="1479886" y="150469"/>
                    <a:pt x="1474814" y="145013"/>
                  </a:cubicBezTo>
                  <a:cubicBezTo>
                    <a:pt x="1469615" y="139683"/>
                    <a:pt x="1466699" y="131308"/>
                    <a:pt x="1465938" y="120015"/>
                  </a:cubicBezTo>
                  <a:lnTo>
                    <a:pt x="1533270" y="120015"/>
                  </a:lnTo>
                  <a:cubicBezTo>
                    <a:pt x="1533524" y="116842"/>
                    <a:pt x="1533651" y="113797"/>
                    <a:pt x="1533651" y="110752"/>
                  </a:cubicBezTo>
                  <a:moveTo>
                    <a:pt x="1515391" y="106691"/>
                  </a:moveTo>
                  <a:lnTo>
                    <a:pt x="1465938" y="106691"/>
                  </a:lnTo>
                  <a:cubicBezTo>
                    <a:pt x="1467206" y="84992"/>
                    <a:pt x="1475448" y="74206"/>
                    <a:pt x="1490538" y="74206"/>
                  </a:cubicBezTo>
                  <a:cubicBezTo>
                    <a:pt x="1498907" y="74206"/>
                    <a:pt x="1505120" y="76871"/>
                    <a:pt x="1509178" y="82201"/>
                  </a:cubicBezTo>
                  <a:cubicBezTo>
                    <a:pt x="1513362" y="87530"/>
                    <a:pt x="1515391" y="95398"/>
                    <a:pt x="1515391" y="105549"/>
                  </a:cubicBezTo>
                  <a:lnTo>
                    <a:pt x="1515391" y="106691"/>
                  </a:lnTo>
                  <a:moveTo>
                    <a:pt x="1601110" y="59867"/>
                  </a:moveTo>
                  <a:cubicBezTo>
                    <a:pt x="1594643" y="59867"/>
                    <a:pt x="1589063" y="61898"/>
                    <a:pt x="1584245" y="65704"/>
                  </a:cubicBezTo>
                  <a:cubicBezTo>
                    <a:pt x="1579426" y="69638"/>
                    <a:pt x="1575622" y="75475"/>
                    <a:pt x="1572833" y="83216"/>
                  </a:cubicBezTo>
                  <a:lnTo>
                    <a:pt x="1570931" y="62278"/>
                  </a:lnTo>
                  <a:lnTo>
                    <a:pt x="1555207" y="62278"/>
                  </a:lnTo>
                  <a:lnTo>
                    <a:pt x="1555207" y="165443"/>
                  </a:lnTo>
                  <a:lnTo>
                    <a:pt x="1573593" y="165443"/>
                  </a:lnTo>
                  <a:lnTo>
                    <a:pt x="1573593" y="106437"/>
                  </a:lnTo>
                  <a:cubicBezTo>
                    <a:pt x="1575876" y="96540"/>
                    <a:pt x="1579046" y="89307"/>
                    <a:pt x="1582977" y="84612"/>
                  </a:cubicBezTo>
                  <a:cubicBezTo>
                    <a:pt x="1587034" y="79917"/>
                    <a:pt x="1592360" y="77506"/>
                    <a:pt x="1598827" y="77506"/>
                  </a:cubicBezTo>
                  <a:cubicBezTo>
                    <a:pt x="1601744" y="77506"/>
                    <a:pt x="1604914" y="77886"/>
                    <a:pt x="1608084" y="78648"/>
                  </a:cubicBezTo>
                  <a:lnTo>
                    <a:pt x="1611507" y="61009"/>
                  </a:lnTo>
                  <a:cubicBezTo>
                    <a:pt x="1608211" y="60248"/>
                    <a:pt x="1604787" y="59867"/>
                    <a:pt x="1601110" y="59867"/>
                  </a:cubicBezTo>
                  <a:moveTo>
                    <a:pt x="1658171" y="59867"/>
                  </a:moveTo>
                  <a:cubicBezTo>
                    <a:pt x="1650943" y="59867"/>
                    <a:pt x="1644476" y="61136"/>
                    <a:pt x="1638643" y="63547"/>
                  </a:cubicBezTo>
                  <a:cubicBezTo>
                    <a:pt x="1632810" y="65958"/>
                    <a:pt x="1628245" y="69384"/>
                    <a:pt x="1624948" y="73699"/>
                  </a:cubicBezTo>
                  <a:cubicBezTo>
                    <a:pt x="1621778" y="78013"/>
                    <a:pt x="1620130" y="82962"/>
                    <a:pt x="1620130" y="88291"/>
                  </a:cubicBezTo>
                  <a:cubicBezTo>
                    <a:pt x="1620130" y="95778"/>
                    <a:pt x="1622666" y="101869"/>
                    <a:pt x="1627611" y="106691"/>
                  </a:cubicBezTo>
                  <a:cubicBezTo>
                    <a:pt x="1632683" y="111513"/>
                    <a:pt x="1640799" y="115320"/>
                    <a:pt x="1651957" y="118238"/>
                  </a:cubicBezTo>
                  <a:cubicBezTo>
                    <a:pt x="1658932" y="120015"/>
                    <a:pt x="1664257" y="121791"/>
                    <a:pt x="1667808" y="123441"/>
                  </a:cubicBezTo>
                  <a:cubicBezTo>
                    <a:pt x="1671358" y="125091"/>
                    <a:pt x="1673894" y="126994"/>
                    <a:pt x="1675416" y="129151"/>
                  </a:cubicBezTo>
                  <a:cubicBezTo>
                    <a:pt x="1676937" y="131308"/>
                    <a:pt x="1677698" y="134100"/>
                    <a:pt x="1677698" y="137653"/>
                  </a:cubicBezTo>
                  <a:cubicBezTo>
                    <a:pt x="1677698" y="142475"/>
                    <a:pt x="1675543" y="146282"/>
                    <a:pt x="1671485" y="149073"/>
                  </a:cubicBezTo>
                  <a:cubicBezTo>
                    <a:pt x="1667427" y="151865"/>
                    <a:pt x="1661975" y="153261"/>
                    <a:pt x="1655001" y="153261"/>
                  </a:cubicBezTo>
                  <a:cubicBezTo>
                    <a:pt x="1644096" y="153261"/>
                    <a:pt x="1634205" y="149962"/>
                    <a:pt x="1625329" y="143363"/>
                  </a:cubicBezTo>
                  <a:lnTo>
                    <a:pt x="1615438" y="154276"/>
                  </a:lnTo>
                  <a:cubicBezTo>
                    <a:pt x="1626090" y="163285"/>
                    <a:pt x="1639404" y="167727"/>
                    <a:pt x="1655381" y="167727"/>
                  </a:cubicBezTo>
                  <a:cubicBezTo>
                    <a:pt x="1667047" y="167727"/>
                    <a:pt x="1676811" y="165062"/>
                    <a:pt x="1684926" y="159732"/>
                  </a:cubicBezTo>
                  <a:cubicBezTo>
                    <a:pt x="1693042" y="154403"/>
                    <a:pt x="1697099" y="146662"/>
                    <a:pt x="1697099" y="136511"/>
                  </a:cubicBezTo>
                  <a:cubicBezTo>
                    <a:pt x="1697099" y="127882"/>
                    <a:pt x="1694183" y="121030"/>
                    <a:pt x="1688349" y="116081"/>
                  </a:cubicBezTo>
                  <a:cubicBezTo>
                    <a:pt x="1682517" y="111132"/>
                    <a:pt x="1673767" y="107199"/>
                    <a:pt x="1661975" y="104280"/>
                  </a:cubicBezTo>
                  <a:cubicBezTo>
                    <a:pt x="1653479" y="102123"/>
                    <a:pt x="1647519" y="99839"/>
                    <a:pt x="1644222" y="97428"/>
                  </a:cubicBezTo>
                  <a:cubicBezTo>
                    <a:pt x="1640925" y="95144"/>
                    <a:pt x="1639404" y="91844"/>
                    <a:pt x="1639404" y="87657"/>
                  </a:cubicBezTo>
                  <a:cubicBezTo>
                    <a:pt x="1639404" y="83470"/>
                    <a:pt x="1641052" y="80170"/>
                    <a:pt x="1644603" y="77759"/>
                  </a:cubicBezTo>
                  <a:cubicBezTo>
                    <a:pt x="1648026" y="75348"/>
                    <a:pt x="1652718" y="74206"/>
                    <a:pt x="1658805" y="74206"/>
                  </a:cubicBezTo>
                  <a:cubicBezTo>
                    <a:pt x="1663623" y="74206"/>
                    <a:pt x="1668188" y="74968"/>
                    <a:pt x="1672499" y="76364"/>
                  </a:cubicBezTo>
                  <a:cubicBezTo>
                    <a:pt x="1676811" y="77759"/>
                    <a:pt x="1681502" y="80043"/>
                    <a:pt x="1686194" y="82962"/>
                  </a:cubicBezTo>
                  <a:lnTo>
                    <a:pt x="1694056" y="71668"/>
                  </a:lnTo>
                  <a:cubicBezTo>
                    <a:pt x="1688857" y="67735"/>
                    <a:pt x="1683404" y="64816"/>
                    <a:pt x="1677698" y="62786"/>
                  </a:cubicBezTo>
                  <a:cubicBezTo>
                    <a:pt x="1671865" y="60883"/>
                    <a:pt x="1665398" y="59867"/>
                    <a:pt x="1658171" y="59867"/>
                  </a:cubicBezTo>
                  <a:moveTo>
                    <a:pt x="1758852" y="59867"/>
                  </a:moveTo>
                  <a:cubicBezTo>
                    <a:pt x="1748961" y="59867"/>
                    <a:pt x="1740466" y="62151"/>
                    <a:pt x="1733365" y="66593"/>
                  </a:cubicBezTo>
                  <a:cubicBezTo>
                    <a:pt x="1726264" y="71161"/>
                    <a:pt x="1720811" y="77506"/>
                    <a:pt x="1717134" y="85627"/>
                  </a:cubicBezTo>
                  <a:cubicBezTo>
                    <a:pt x="1713330" y="93748"/>
                    <a:pt x="1711555" y="103265"/>
                    <a:pt x="1711555" y="113924"/>
                  </a:cubicBezTo>
                  <a:cubicBezTo>
                    <a:pt x="1711555" y="130547"/>
                    <a:pt x="1715612" y="143617"/>
                    <a:pt x="1723981" y="153261"/>
                  </a:cubicBezTo>
                  <a:cubicBezTo>
                    <a:pt x="1732223" y="162905"/>
                    <a:pt x="1743763" y="167727"/>
                    <a:pt x="1758598" y="167727"/>
                  </a:cubicBezTo>
                  <a:cubicBezTo>
                    <a:pt x="1768362" y="167727"/>
                    <a:pt x="1776858" y="165570"/>
                    <a:pt x="1783832" y="161001"/>
                  </a:cubicBezTo>
                  <a:cubicBezTo>
                    <a:pt x="1790933" y="156560"/>
                    <a:pt x="1796385" y="150215"/>
                    <a:pt x="1800063" y="142094"/>
                  </a:cubicBezTo>
                  <a:cubicBezTo>
                    <a:pt x="1803867" y="133846"/>
                    <a:pt x="1805769" y="124456"/>
                    <a:pt x="1805769" y="113797"/>
                  </a:cubicBezTo>
                  <a:cubicBezTo>
                    <a:pt x="1805769" y="97174"/>
                    <a:pt x="1801584" y="84104"/>
                    <a:pt x="1793469" y="74333"/>
                  </a:cubicBezTo>
                  <a:cubicBezTo>
                    <a:pt x="1785227" y="64689"/>
                    <a:pt x="1773688" y="59867"/>
                    <a:pt x="1758852" y="59867"/>
                  </a:cubicBezTo>
                  <a:moveTo>
                    <a:pt x="1758852" y="74333"/>
                  </a:moveTo>
                  <a:cubicBezTo>
                    <a:pt x="1776858" y="74333"/>
                    <a:pt x="1785861" y="87530"/>
                    <a:pt x="1785861" y="113797"/>
                  </a:cubicBezTo>
                  <a:cubicBezTo>
                    <a:pt x="1785861" y="140064"/>
                    <a:pt x="1776858" y="153261"/>
                    <a:pt x="1758598" y="153261"/>
                  </a:cubicBezTo>
                  <a:cubicBezTo>
                    <a:pt x="1740466" y="153261"/>
                    <a:pt x="1731336" y="140191"/>
                    <a:pt x="1731336" y="113924"/>
                  </a:cubicBezTo>
                  <a:cubicBezTo>
                    <a:pt x="1731336" y="87530"/>
                    <a:pt x="1740466" y="74333"/>
                    <a:pt x="1758852" y="74333"/>
                  </a:cubicBezTo>
                  <a:moveTo>
                    <a:pt x="1873862" y="59867"/>
                  </a:moveTo>
                  <a:cubicBezTo>
                    <a:pt x="1867268" y="59867"/>
                    <a:pt x="1861055" y="61517"/>
                    <a:pt x="1855602" y="64562"/>
                  </a:cubicBezTo>
                  <a:cubicBezTo>
                    <a:pt x="1850023" y="67735"/>
                    <a:pt x="1845331" y="72049"/>
                    <a:pt x="1841654" y="77506"/>
                  </a:cubicBezTo>
                  <a:lnTo>
                    <a:pt x="1840006" y="62278"/>
                  </a:lnTo>
                  <a:lnTo>
                    <a:pt x="1824155" y="62278"/>
                  </a:lnTo>
                  <a:lnTo>
                    <a:pt x="1824155" y="165443"/>
                  </a:lnTo>
                  <a:lnTo>
                    <a:pt x="1842668" y="165443"/>
                  </a:lnTo>
                  <a:lnTo>
                    <a:pt x="1842668" y="92225"/>
                  </a:lnTo>
                  <a:cubicBezTo>
                    <a:pt x="1846346" y="86388"/>
                    <a:pt x="1850404" y="81820"/>
                    <a:pt x="1854715" y="78648"/>
                  </a:cubicBezTo>
                  <a:cubicBezTo>
                    <a:pt x="1858899" y="75602"/>
                    <a:pt x="1863845" y="73953"/>
                    <a:pt x="1869550" y="73953"/>
                  </a:cubicBezTo>
                  <a:cubicBezTo>
                    <a:pt x="1875003" y="73953"/>
                    <a:pt x="1879061" y="75475"/>
                    <a:pt x="1881977" y="78521"/>
                  </a:cubicBezTo>
                  <a:cubicBezTo>
                    <a:pt x="1884767" y="81439"/>
                    <a:pt x="1886162" y="86642"/>
                    <a:pt x="1886162" y="94002"/>
                  </a:cubicBezTo>
                  <a:lnTo>
                    <a:pt x="1886162" y="165443"/>
                  </a:lnTo>
                  <a:lnTo>
                    <a:pt x="1904548" y="165443"/>
                  </a:lnTo>
                  <a:lnTo>
                    <a:pt x="1904548" y="91464"/>
                  </a:lnTo>
                  <a:cubicBezTo>
                    <a:pt x="1904548" y="81566"/>
                    <a:pt x="1901885" y="73953"/>
                    <a:pt x="1896433" y="68369"/>
                  </a:cubicBezTo>
                  <a:cubicBezTo>
                    <a:pt x="1890980" y="62659"/>
                    <a:pt x="1883499" y="59867"/>
                    <a:pt x="1873862" y="59867"/>
                  </a:cubicBezTo>
                  <a:moveTo>
                    <a:pt x="2000791" y="141333"/>
                  </a:moveTo>
                  <a:lnTo>
                    <a:pt x="2000791" y="94129"/>
                  </a:lnTo>
                  <a:cubicBezTo>
                    <a:pt x="2000791" y="83216"/>
                    <a:pt x="1997748" y="74714"/>
                    <a:pt x="1991534" y="68750"/>
                  </a:cubicBezTo>
                  <a:cubicBezTo>
                    <a:pt x="1985448" y="62913"/>
                    <a:pt x="1976191" y="59867"/>
                    <a:pt x="1963765" y="59867"/>
                  </a:cubicBezTo>
                  <a:cubicBezTo>
                    <a:pt x="1952479" y="59867"/>
                    <a:pt x="1940306" y="62278"/>
                    <a:pt x="1927246" y="66973"/>
                  </a:cubicBezTo>
                  <a:lnTo>
                    <a:pt x="1931811" y="80043"/>
                  </a:lnTo>
                  <a:cubicBezTo>
                    <a:pt x="1943096" y="76364"/>
                    <a:pt x="1952606" y="74587"/>
                    <a:pt x="1960341" y="74587"/>
                  </a:cubicBezTo>
                  <a:cubicBezTo>
                    <a:pt x="1967822" y="74587"/>
                    <a:pt x="1973402" y="76110"/>
                    <a:pt x="1976952" y="79282"/>
                  </a:cubicBezTo>
                  <a:cubicBezTo>
                    <a:pt x="1980503" y="82454"/>
                    <a:pt x="1982405" y="87657"/>
                    <a:pt x="1982405" y="94890"/>
                  </a:cubicBezTo>
                  <a:lnTo>
                    <a:pt x="1982405" y="102630"/>
                  </a:lnTo>
                  <a:lnTo>
                    <a:pt x="1966174" y="102630"/>
                  </a:lnTo>
                  <a:cubicBezTo>
                    <a:pt x="1951338" y="102630"/>
                    <a:pt x="1939799" y="105549"/>
                    <a:pt x="1931684" y="111386"/>
                  </a:cubicBezTo>
                  <a:cubicBezTo>
                    <a:pt x="1923695" y="117223"/>
                    <a:pt x="1919638" y="125725"/>
                    <a:pt x="1919638" y="136638"/>
                  </a:cubicBezTo>
                  <a:cubicBezTo>
                    <a:pt x="1919638" y="145901"/>
                    <a:pt x="1922681" y="153388"/>
                    <a:pt x="1928640" y="159225"/>
                  </a:cubicBezTo>
                  <a:cubicBezTo>
                    <a:pt x="1934600" y="164935"/>
                    <a:pt x="1942842" y="167727"/>
                    <a:pt x="1953240" y="167727"/>
                  </a:cubicBezTo>
                  <a:cubicBezTo>
                    <a:pt x="1967189" y="167727"/>
                    <a:pt x="1977713" y="162651"/>
                    <a:pt x="1984814" y="152373"/>
                  </a:cubicBezTo>
                  <a:cubicBezTo>
                    <a:pt x="1986335" y="157321"/>
                    <a:pt x="1988872" y="160874"/>
                    <a:pt x="1992169" y="163285"/>
                  </a:cubicBezTo>
                  <a:cubicBezTo>
                    <a:pt x="1995465" y="165570"/>
                    <a:pt x="1999903" y="167092"/>
                    <a:pt x="2005356" y="167727"/>
                  </a:cubicBezTo>
                  <a:lnTo>
                    <a:pt x="2009667" y="155291"/>
                  </a:lnTo>
                  <a:cubicBezTo>
                    <a:pt x="2006624" y="154149"/>
                    <a:pt x="2004469" y="152626"/>
                    <a:pt x="2002947" y="150596"/>
                  </a:cubicBezTo>
                  <a:cubicBezTo>
                    <a:pt x="2001552" y="148693"/>
                    <a:pt x="2000791" y="145520"/>
                    <a:pt x="2000791" y="141333"/>
                  </a:cubicBezTo>
                  <a:moveTo>
                    <a:pt x="1957551" y="154276"/>
                  </a:moveTo>
                  <a:cubicBezTo>
                    <a:pt x="1951465" y="154276"/>
                    <a:pt x="1946900" y="152753"/>
                    <a:pt x="1943857" y="149581"/>
                  </a:cubicBezTo>
                  <a:cubicBezTo>
                    <a:pt x="1940813" y="146409"/>
                    <a:pt x="1939292" y="141840"/>
                    <a:pt x="1939292" y="135623"/>
                  </a:cubicBezTo>
                  <a:cubicBezTo>
                    <a:pt x="1939292" y="121538"/>
                    <a:pt x="1949056" y="114558"/>
                    <a:pt x="1968583" y="114558"/>
                  </a:cubicBezTo>
                  <a:lnTo>
                    <a:pt x="1982405" y="114558"/>
                  </a:lnTo>
                  <a:lnTo>
                    <a:pt x="1982405" y="138161"/>
                  </a:lnTo>
                  <a:cubicBezTo>
                    <a:pt x="1976318" y="148946"/>
                    <a:pt x="1968076" y="154276"/>
                    <a:pt x="1957551" y="154276"/>
                  </a:cubicBezTo>
                  <a:moveTo>
                    <a:pt x="2049737" y="167727"/>
                  </a:moveTo>
                  <a:cubicBezTo>
                    <a:pt x="2055063" y="167727"/>
                    <a:pt x="2059881" y="166585"/>
                    <a:pt x="2064319" y="164301"/>
                  </a:cubicBezTo>
                  <a:lnTo>
                    <a:pt x="2059501" y="151738"/>
                  </a:lnTo>
                  <a:cubicBezTo>
                    <a:pt x="2057599" y="152500"/>
                    <a:pt x="2055316" y="152880"/>
                    <a:pt x="2052780" y="152880"/>
                  </a:cubicBezTo>
                  <a:cubicBezTo>
                    <a:pt x="2050371" y="152880"/>
                    <a:pt x="2048596" y="152246"/>
                    <a:pt x="2047581" y="150977"/>
                  </a:cubicBezTo>
                  <a:cubicBezTo>
                    <a:pt x="2046567" y="149581"/>
                    <a:pt x="2046060" y="147551"/>
                    <a:pt x="2046060" y="144632"/>
                  </a:cubicBezTo>
                  <a:lnTo>
                    <a:pt x="2046060" y="18627"/>
                  </a:lnTo>
                  <a:lnTo>
                    <a:pt x="2027673" y="20784"/>
                  </a:lnTo>
                  <a:lnTo>
                    <a:pt x="2027673" y="145013"/>
                  </a:lnTo>
                  <a:cubicBezTo>
                    <a:pt x="2027673" y="152246"/>
                    <a:pt x="2029575" y="157829"/>
                    <a:pt x="2033633" y="161763"/>
                  </a:cubicBezTo>
                  <a:cubicBezTo>
                    <a:pt x="2037564" y="165823"/>
                    <a:pt x="2042890" y="167727"/>
                    <a:pt x="2049737" y="167727"/>
                  </a:cubicBezTo>
                  <a:moveTo>
                    <a:pt x="2129496" y="30555"/>
                  </a:moveTo>
                  <a:lnTo>
                    <a:pt x="2129496" y="165443"/>
                  </a:lnTo>
                  <a:lnTo>
                    <a:pt x="2203041" y="165443"/>
                  </a:lnTo>
                  <a:lnTo>
                    <a:pt x="2205324" y="149200"/>
                  </a:lnTo>
                  <a:lnTo>
                    <a:pt x="2148516" y="149200"/>
                  </a:lnTo>
                  <a:lnTo>
                    <a:pt x="2148516" y="30555"/>
                  </a:lnTo>
                  <a:lnTo>
                    <a:pt x="2129496" y="30555"/>
                  </a:lnTo>
                  <a:moveTo>
                    <a:pt x="2297509" y="141333"/>
                  </a:moveTo>
                  <a:lnTo>
                    <a:pt x="2297509" y="94129"/>
                  </a:lnTo>
                  <a:cubicBezTo>
                    <a:pt x="2297509" y="83216"/>
                    <a:pt x="2294466" y="74714"/>
                    <a:pt x="2288253" y="68750"/>
                  </a:cubicBezTo>
                  <a:cubicBezTo>
                    <a:pt x="2282166" y="62913"/>
                    <a:pt x="2272909" y="59867"/>
                    <a:pt x="2260483" y="59867"/>
                  </a:cubicBezTo>
                  <a:cubicBezTo>
                    <a:pt x="2249197" y="59867"/>
                    <a:pt x="2237024" y="62278"/>
                    <a:pt x="2223964" y="66973"/>
                  </a:cubicBezTo>
                  <a:lnTo>
                    <a:pt x="2228528" y="80043"/>
                  </a:lnTo>
                  <a:cubicBezTo>
                    <a:pt x="2239814" y="76364"/>
                    <a:pt x="2249197" y="74587"/>
                    <a:pt x="2257059" y="74587"/>
                  </a:cubicBezTo>
                  <a:cubicBezTo>
                    <a:pt x="2264540" y="74587"/>
                    <a:pt x="2269993" y="76110"/>
                    <a:pt x="2273670" y="79282"/>
                  </a:cubicBezTo>
                  <a:cubicBezTo>
                    <a:pt x="2277221" y="82454"/>
                    <a:pt x="2279123" y="87657"/>
                    <a:pt x="2279123" y="94890"/>
                  </a:cubicBezTo>
                  <a:lnTo>
                    <a:pt x="2279123" y="102630"/>
                  </a:lnTo>
                  <a:lnTo>
                    <a:pt x="2262765" y="102630"/>
                  </a:lnTo>
                  <a:cubicBezTo>
                    <a:pt x="2247929" y="102630"/>
                    <a:pt x="2236517" y="105549"/>
                    <a:pt x="2228402" y="111386"/>
                  </a:cubicBezTo>
                  <a:cubicBezTo>
                    <a:pt x="2220413" y="117223"/>
                    <a:pt x="2216356" y="125725"/>
                    <a:pt x="2216356" y="136638"/>
                  </a:cubicBezTo>
                  <a:cubicBezTo>
                    <a:pt x="2216356" y="145901"/>
                    <a:pt x="2219272" y="153388"/>
                    <a:pt x="2225358" y="159225"/>
                  </a:cubicBezTo>
                  <a:cubicBezTo>
                    <a:pt x="2231318" y="164935"/>
                    <a:pt x="2239560" y="167727"/>
                    <a:pt x="2249958" y="167727"/>
                  </a:cubicBezTo>
                  <a:cubicBezTo>
                    <a:pt x="2263906" y="167727"/>
                    <a:pt x="2274431" y="162651"/>
                    <a:pt x="2281532" y="152373"/>
                  </a:cubicBezTo>
                  <a:cubicBezTo>
                    <a:pt x="2283054" y="157321"/>
                    <a:pt x="2285590" y="160874"/>
                    <a:pt x="2288887" y="163285"/>
                  </a:cubicBezTo>
                  <a:cubicBezTo>
                    <a:pt x="2292184" y="165570"/>
                    <a:pt x="2296621" y="167092"/>
                    <a:pt x="2302074" y="167727"/>
                  </a:cubicBezTo>
                  <a:lnTo>
                    <a:pt x="2306385" y="155291"/>
                  </a:lnTo>
                  <a:cubicBezTo>
                    <a:pt x="2303342" y="154149"/>
                    <a:pt x="2301186" y="152626"/>
                    <a:pt x="2299665" y="150596"/>
                  </a:cubicBezTo>
                  <a:cubicBezTo>
                    <a:pt x="2298270" y="148693"/>
                    <a:pt x="2297509" y="145520"/>
                    <a:pt x="2297509" y="141333"/>
                  </a:cubicBezTo>
                  <a:moveTo>
                    <a:pt x="2254143" y="154276"/>
                  </a:moveTo>
                  <a:cubicBezTo>
                    <a:pt x="2248183" y="154276"/>
                    <a:pt x="2243618" y="152753"/>
                    <a:pt x="2240575" y="149581"/>
                  </a:cubicBezTo>
                  <a:cubicBezTo>
                    <a:pt x="2237532" y="146409"/>
                    <a:pt x="2236010" y="141840"/>
                    <a:pt x="2236010" y="135623"/>
                  </a:cubicBezTo>
                  <a:cubicBezTo>
                    <a:pt x="2236010" y="121538"/>
                    <a:pt x="2245774" y="114558"/>
                    <a:pt x="2265175" y="114558"/>
                  </a:cubicBezTo>
                  <a:lnTo>
                    <a:pt x="2279123" y="114558"/>
                  </a:lnTo>
                  <a:lnTo>
                    <a:pt x="2279123" y="138161"/>
                  </a:lnTo>
                  <a:cubicBezTo>
                    <a:pt x="2273036" y="148946"/>
                    <a:pt x="2264794" y="154276"/>
                    <a:pt x="2254143" y="154276"/>
                  </a:cubicBezTo>
                  <a:moveTo>
                    <a:pt x="2433441" y="62278"/>
                  </a:moveTo>
                  <a:lnTo>
                    <a:pt x="2414168" y="152880"/>
                  </a:lnTo>
                  <a:lnTo>
                    <a:pt x="2394386" y="62278"/>
                  </a:lnTo>
                  <a:lnTo>
                    <a:pt x="2373718" y="62278"/>
                  </a:lnTo>
                  <a:lnTo>
                    <a:pt x="2352795" y="152880"/>
                  </a:lnTo>
                  <a:lnTo>
                    <a:pt x="2333775" y="62278"/>
                  </a:lnTo>
                  <a:lnTo>
                    <a:pt x="2315388" y="62278"/>
                  </a:lnTo>
                  <a:lnTo>
                    <a:pt x="2339988" y="165443"/>
                  </a:lnTo>
                  <a:lnTo>
                    <a:pt x="2364461" y="165443"/>
                  </a:lnTo>
                  <a:lnTo>
                    <a:pt x="2383481" y="78521"/>
                  </a:lnTo>
                  <a:lnTo>
                    <a:pt x="2401995" y="165443"/>
                  </a:lnTo>
                  <a:lnTo>
                    <a:pt x="2426974" y="165443"/>
                  </a:lnTo>
                  <a:lnTo>
                    <a:pt x="2451067" y="62278"/>
                  </a:lnTo>
                  <a:lnTo>
                    <a:pt x="2433441" y="62278"/>
                  </a:lnTo>
                  <a:moveTo>
                    <a:pt x="2655600" y="165443"/>
                  </a:moveTo>
                  <a:lnTo>
                    <a:pt x="2674620" y="165443"/>
                  </a:lnTo>
                  <a:lnTo>
                    <a:pt x="2674620" y="30555"/>
                  </a:lnTo>
                  <a:lnTo>
                    <a:pt x="2655600" y="30555"/>
                  </a:lnTo>
                  <a:lnTo>
                    <a:pt x="2655600" y="165443"/>
                  </a:lnTo>
                  <a:moveTo>
                    <a:pt x="2747405" y="59867"/>
                  </a:moveTo>
                  <a:cubicBezTo>
                    <a:pt x="2740684" y="59867"/>
                    <a:pt x="2734597" y="61517"/>
                    <a:pt x="2729018" y="64562"/>
                  </a:cubicBezTo>
                  <a:cubicBezTo>
                    <a:pt x="2723439" y="67735"/>
                    <a:pt x="2718874" y="72049"/>
                    <a:pt x="2715070" y="77506"/>
                  </a:cubicBezTo>
                  <a:lnTo>
                    <a:pt x="2713548" y="62278"/>
                  </a:lnTo>
                  <a:lnTo>
                    <a:pt x="2697698" y="62278"/>
                  </a:lnTo>
                  <a:lnTo>
                    <a:pt x="2697698" y="165443"/>
                  </a:lnTo>
                  <a:lnTo>
                    <a:pt x="2716084" y="165443"/>
                  </a:lnTo>
                  <a:lnTo>
                    <a:pt x="2716084" y="92225"/>
                  </a:lnTo>
                  <a:cubicBezTo>
                    <a:pt x="2719888" y="86388"/>
                    <a:pt x="2723819" y="81820"/>
                    <a:pt x="2728130" y="78648"/>
                  </a:cubicBezTo>
                  <a:cubicBezTo>
                    <a:pt x="2732442" y="75602"/>
                    <a:pt x="2737387" y="73953"/>
                    <a:pt x="2742966" y="73953"/>
                  </a:cubicBezTo>
                  <a:cubicBezTo>
                    <a:pt x="2748419" y="73953"/>
                    <a:pt x="2752604" y="75475"/>
                    <a:pt x="2755393" y="78521"/>
                  </a:cubicBezTo>
                  <a:cubicBezTo>
                    <a:pt x="2758183" y="81439"/>
                    <a:pt x="2759578" y="86642"/>
                    <a:pt x="2759578" y="94002"/>
                  </a:cubicBezTo>
                  <a:lnTo>
                    <a:pt x="2759578" y="165443"/>
                  </a:lnTo>
                  <a:lnTo>
                    <a:pt x="2778091" y="165443"/>
                  </a:lnTo>
                  <a:lnTo>
                    <a:pt x="2778091" y="91464"/>
                  </a:lnTo>
                  <a:cubicBezTo>
                    <a:pt x="2778091" y="81566"/>
                    <a:pt x="2775301" y="73953"/>
                    <a:pt x="2769975" y="68369"/>
                  </a:cubicBezTo>
                  <a:cubicBezTo>
                    <a:pt x="2764523" y="62659"/>
                    <a:pt x="2757042" y="59867"/>
                    <a:pt x="2747405" y="59867"/>
                  </a:cubicBezTo>
                  <a:moveTo>
                    <a:pt x="2863809" y="62278"/>
                  </a:moveTo>
                  <a:lnTo>
                    <a:pt x="2836420" y="149327"/>
                  </a:lnTo>
                  <a:lnTo>
                    <a:pt x="2808777" y="62278"/>
                  </a:lnTo>
                  <a:lnTo>
                    <a:pt x="2788742" y="62278"/>
                  </a:lnTo>
                  <a:lnTo>
                    <a:pt x="2825135" y="165443"/>
                  </a:lnTo>
                  <a:lnTo>
                    <a:pt x="2847452" y="165443"/>
                  </a:lnTo>
                  <a:lnTo>
                    <a:pt x="2883337" y="62278"/>
                  </a:lnTo>
                  <a:lnTo>
                    <a:pt x="2863809" y="62278"/>
                  </a:lnTo>
                  <a:moveTo>
                    <a:pt x="2975268" y="110752"/>
                  </a:moveTo>
                  <a:cubicBezTo>
                    <a:pt x="2975268" y="94890"/>
                    <a:pt x="2971591" y="82454"/>
                    <a:pt x="2964110" y="73445"/>
                  </a:cubicBezTo>
                  <a:cubicBezTo>
                    <a:pt x="2956629" y="64436"/>
                    <a:pt x="2945851" y="59867"/>
                    <a:pt x="2931776" y="59867"/>
                  </a:cubicBezTo>
                  <a:cubicBezTo>
                    <a:pt x="2922899" y="59867"/>
                    <a:pt x="2915038" y="62278"/>
                    <a:pt x="2908444" y="66973"/>
                  </a:cubicBezTo>
                  <a:cubicBezTo>
                    <a:pt x="2901850" y="71668"/>
                    <a:pt x="2896778" y="78140"/>
                    <a:pt x="2893228" y="86388"/>
                  </a:cubicBezTo>
                  <a:cubicBezTo>
                    <a:pt x="2889677" y="94763"/>
                    <a:pt x="2887902" y="104153"/>
                    <a:pt x="2887902" y="114939"/>
                  </a:cubicBezTo>
                  <a:cubicBezTo>
                    <a:pt x="2887902" y="131308"/>
                    <a:pt x="2892086" y="144251"/>
                    <a:pt x="2900202" y="153642"/>
                  </a:cubicBezTo>
                  <a:cubicBezTo>
                    <a:pt x="2908444" y="163032"/>
                    <a:pt x="2919983" y="167727"/>
                    <a:pt x="2934565" y="167727"/>
                  </a:cubicBezTo>
                  <a:cubicBezTo>
                    <a:pt x="2948006" y="167727"/>
                    <a:pt x="2960306" y="163539"/>
                    <a:pt x="2971465" y="154910"/>
                  </a:cubicBezTo>
                  <a:lnTo>
                    <a:pt x="2963476" y="144125"/>
                  </a:lnTo>
                  <a:cubicBezTo>
                    <a:pt x="2958784" y="147170"/>
                    <a:pt x="2954346" y="149454"/>
                    <a:pt x="2950035" y="150977"/>
                  </a:cubicBezTo>
                  <a:cubicBezTo>
                    <a:pt x="2945724" y="152373"/>
                    <a:pt x="2941159" y="153134"/>
                    <a:pt x="2936087" y="153134"/>
                  </a:cubicBezTo>
                  <a:cubicBezTo>
                    <a:pt x="2927971" y="153134"/>
                    <a:pt x="2921504" y="150469"/>
                    <a:pt x="2916432" y="145013"/>
                  </a:cubicBezTo>
                  <a:cubicBezTo>
                    <a:pt x="2911360" y="139683"/>
                    <a:pt x="2908317" y="131308"/>
                    <a:pt x="2907556" y="120015"/>
                  </a:cubicBezTo>
                  <a:lnTo>
                    <a:pt x="2974888" y="120015"/>
                  </a:lnTo>
                  <a:cubicBezTo>
                    <a:pt x="2975142" y="116842"/>
                    <a:pt x="2975268" y="113797"/>
                    <a:pt x="2975268" y="110752"/>
                  </a:cubicBezTo>
                  <a:moveTo>
                    <a:pt x="2957136" y="106691"/>
                  </a:moveTo>
                  <a:lnTo>
                    <a:pt x="2907556" y="106691"/>
                  </a:lnTo>
                  <a:cubicBezTo>
                    <a:pt x="2908951" y="84992"/>
                    <a:pt x="2917067" y="74206"/>
                    <a:pt x="2932283" y="74206"/>
                  </a:cubicBezTo>
                  <a:cubicBezTo>
                    <a:pt x="2940525" y="74206"/>
                    <a:pt x="2946738" y="76871"/>
                    <a:pt x="2950923" y="82201"/>
                  </a:cubicBezTo>
                  <a:cubicBezTo>
                    <a:pt x="2954980" y="87530"/>
                    <a:pt x="2957136" y="95398"/>
                    <a:pt x="2957136" y="105549"/>
                  </a:cubicBezTo>
                  <a:lnTo>
                    <a:pt x="2957136" y="106691"/>
                  </a:lnTo>
                  <a:moveTo>
                    <a:pt x="3029413" y="59867"/>
                  </a:moveTo>
                  <a:cubicBezTo>
                    <a:pt x="3022186" y="59867"/>
                    <a:pt x="3015718" y="61136"/>
                    <a:pt x="3009886" y="63547"/>
                  </a:cubicBezTo>
                  <a:cubicBezTo>
                    <a:pt x="3004053" y="65958"/>
                    <a:pt x="2999488" y="69384"/>
                    <a:pt x="2996318" y="73699"/>
                  </a:cubicBezTo>
                  <a:cubicBezTo>
                    <a:pt x="2993021" y="78013"/>
                    <a:pt x="2991373" y="82962"/>
                    <a:pt x="2991373" y="88291"/>
                  </a:cubicBezTo>
                  <a:cubicBezTo>
                    <a:pt x="2991373" y="95778"/>
                    <a:pt x="2993909" y="101869"/>
                    <a:pt x="2998854" y="106691"/>
                  </a:cubicBezTo>
                  <a:cubicBezTo>
                    <a:pt x="3003926" y="111513"/>
                    <a:pt x="3012041" y="115320"/>
                    <a:pt x="3023200" y="118238"/>
                  </a:cubicBezTo>
                  <a:cubicBezTo>
                    <a:pt x="3030174" y="120015"/>
                    <a:pt x="3035500" y="121791"/>
                    <a:pt x="3039050" y="123441"/>
                  </a:cubicBezTo>
                  <a:cubicBezTo>
                    <a:pt x="3042727" y="125091"/>
                    <a:pt x="3045264" y="126994"/>
                    <a:pt x="3046658" y="129151"/>
                  </a:cubicBezTo>
                  <a:cubicBezTo>
                    <a:pt x="3048180" y="131308"/>
                    <a:pt x="3048941" y="134100"/>
                    <a:pt x="3048941" y="137653"/>
                  </a:cubicBezTo>
                  <a:cubicBezTo>
                    <a:pt x="3048941" y="142475"/>
                    <a:pt x="3046912" y="146282"/>
                    <a:pt x="3042727" y="149073"/>
                  </a:cubicBezTo>
                  <a:cubicBezTo>
                    <a:pt x="3038670" y="151865"/>
                    <a:pt x="3033217" y="153261"/>
                    <a:pt x="3026243" y="153261"/>
                  </a:cubicBezTo>
                  <a:cubicBezTo>
                    <a:pt x="3015465" y="153261"/>
                    <a:pt x="3005574" y="149962"/>
                    <a:pt x="2996572" y="143363"/>
                  </a:cubicBezTo>
                  <a:lnTo>
                    <a:pt x="2986808" y="154276"/>
                  </a:lnTo>
                  <a:cubicBezTo>
                    <a:pt x="2997333" y="163285"/>
                    <a:pt x="3010647" y="167727"/>
                    <a:pt x="3026624" y="167727"/>
                  </a:cubicBezTo>
                  <a:cubicBezTo>
                    <a:pt x="3038290" y="167727"/>
                    <a:pt x="3048180" y="165062"/>
                    <a:pt x="3056169" y="159732"/>
                  </a:cubicBezTo>
                  <a:cubicBezTo>
                    <a:pt x="3064284" y="154403"/>
                    <a:pt x="3068342" y="146662"/>
                    <a:pt x="3068342" y="136511"/>
                  </a:cubicBezTo>
                  <a:cubicBezTo>
                    <a:pt x="3068342" y="127882"/>
                    <a:pt x="3065426" y="121030"/>
                    <a:pt x="3059592" y="116081"/>
                  </a:cubicBezTo>
                  <a:cubicBezTo>
                    <a:pt x="3053759" y="111132"/>
                    <a:pt x="3045010" y="107199"/>
                    <a:pt x="3033217" y="104280"/>
                  </a:cubicBezTo>
                  <a:cubicBezTo>
                    <a:pt x="3024722" y="102123"/>
                    <a:pt x="3018762" y="99839"/>
                    <a:pt x="3015465" y="97428"/>
                  </a:cubicBezTo>
                  <a:cubicBezTo>
                    <a:pt x="3012295" y="95144"/>
                    <a:pt x="3010647" y="91844"/>
                    <a:pt x="3010647" y="87657"/>
                  </a:cubicBezTo>
                  <a:cubicBezTo>
                    <a:pt x="3010647" y="83470"/>
                    <a:pt x="3012295" y="80170"/>
                    <a:pt x="3015845" y="77759"/>
                  </a:cubicBezTo>
                  <a:cubicBezTo>
                    <a:pt x="3019269" y="75348"/>
                    <a:pt x="3024088" y="74206"/>
                    <a:pt x="3030047" y="74206"/>
                  </a:cubicBezTo>
                  <a:cubicBezTo>
                    <a:pt x="3034866" y="74206"/>
                    <a:pt x="3039431" y="74968"/>
                    <a:pt x="3043742" y="76364"/>
                  </a:cubicBezTo>
                  <a:cubicBezTo>
                    <a:pt x="3048180" y="77759"/>
                    <a:pt x="3052745" y="80043"/>
                    <a:pt x="3057564" y="82962"/>
                  </a:cubicBezTo>
                  <a:lnTo>
                    <a:pt x="3065299" y="71668"/>
                  </a:lnTo>
                  <a:cubicBezTo>
                    <a:pt x="3060099" y="67735"/>
                    <a:pt x="3054647" y="64816"/>
                    <a:pt x="3048941" y="62786"/>
                  </a:cubicBezTo>
                  <a:cubicBezTo>
                    <a:pt x="3043108" y="60883"/>
                    <a:pt x="3036641" y="59867"/>
                    <a:pt x="3029413" y="59867"/>
                  </a:cubicBezTo>
                  <a:moveTo>
                    <a:pt x="3140746" y="148820"/>
                  </a:moveTo>
                  <a:cubicBezTo>
                    <a:pt x="3135547" y="151484"/>
                    <a:pt x="3130855" y="152880"/>
                    <a:pt x="3126671" y="152880"/>
                  </a:cubicBezTo>
                  <a:cubicBezTo>
                    <a:pt x="3122106" y="152880"/>
                    <a:pt x="3118936" y="151738"/>
                    <a:pt x="3116907" y="149327"/>
                  </a:cubicBezTo>
                  <a:cubicBezTo>
                    <a:pt x="3115005" y="146916"/>
                    <a:pt x="3113990" y="142983"/>
                    <a:pt x="3113990" y="137653"/>
                  </a:cubicBezTo>
                  <a:lnTo>
                    <a:pt x="3113990" y="76110"/>
                  </a:lnTo>
                  <a:lnTo>
                    <a:pt x="3137069" y="76110"/>
                  </a:lnTo>
                  <a:lnTo>
                    <a:pt x="3139098" y="62278"/>
                  </a:lnTo>
                  <a:lnTo>
                    <a:pt x="3113990" y="62278"/>
                  </a:lnTo>
                  <a:lnTo>
                    <a:pt x="3113990" y="36773"/>
                  </a:lnTo>
                  <a:lnTo>
                    <a:pt x="3095605" y="38930"/>
                  </a:lnTo>
                  <a:lnTo>
                    <a:pt x="3095605" y="62278"/>
                  </a:lnTo>
                  <a:lnTo>
                    <a:pt x="3077218" y="62278"/>
                  </a:lnTo>
                  <a:lnTo>
                    <a:pt x="3077218" y="76110"/>
                  </a:lnTo>
                  <a:lnTo>
                    <a:pt x="3095605" y="76110"/>
                  </a:lnTo>
                  <a:lnTo>
                    <a:pt x="3095605" y="138414"/>
                  </a:lnTo>
                  <a:cubicBezTo>
                    <a:pt x="3095605" y="147931"/>
                    <a:pt x="3098140" y="155164"/>
                    <a:pt x="3103086" y="160240"/>
                  </a:cubicBezTo>
                  <a:cubicBezTo>
                    <a:pt x="3108158" y="165316"/>
                    <a:pt x="3115132" y="167727"/>
                    <a:pt x="3124135" y="167727"/>
                  </a:cubicBezTo>
                  <a:cubicBezTo>
                    <a:pt x="3132885" y="167727"/>
                    <a:pt x="3140746" y="165443"/>
                    <a:pt x="3147720" y="160748"/>
                  </a:cubicBezTo>
                  <a:lnTo>
                    <a:pt x="3140746" y="148820"/>
                  </a:lnTo>
                  <a:moveTo>
                    <a:pt x="3268817" y="59867"/>
                  </a:moveTo>
                  <a:cubicBezTo>
                    <a:pt x="3261970" y="59867"/>
                    <a:pt x="3256136" y="61517"/>
                    <a:pt x="3251064" y="64689"/>
                  </a:cubicBezTo>
                  <a:cubicBezTo>
                    <a:pt x="3246119" y="67862"/>
                    <a:pt x="3241428" y="72430"/>
                    <a:pt x="3237370" y="78521"/>
                  </a:cubicBezTo>
                  <a:cubicBezTo>
                    <a:pt x="3235341" y="72684"/>
                    <a:pt x="3232044" y="68115"/>
                    <a:pt x="3227479" y="64816"/>
                  </a:cubicBezTo>
                  <a:cubicBezTo>
                    <a:pt x="3222787" y="61517"/>
                    <a:pt x="3217208" y="59867"/>
                    <a:pt x="3210741" y="59867"/>
                  </a:cubicBezTo>
                  <a:cubicBezTo>
                    <a:pt x="3198314" y="59867"/>
                    <a:pt x="3188043" y="65704"/>
                    <a:pt x="3180182" y="77379"/>
                  </a:cubicBezTo>
                  <a:lnTo>
                    <a:pt x="3178660" y="62278"/>
                  </a:lnTo>
                  <a:lnTo>
                    <a:pt x="3162810" y="62278"/>
                  </a:lnTo>
                  <a:lnTo>
                    <a:pt x="3162810" y="165443"/>
                  </a:lnTo>
                  <a:lnTo>
                    <a:pt x="3181196" y="165443"/>
                  </a:lnTo>
                  <a:lnTo>
                    <a:pt x="3181196" y="92225"/>
                  </a:lnTo>
                  <a:cubicBezTo>
                    <a:pt x="3185253" y="86007"/>
                    <a:pt x="3189058" y="81439"/>
                    <a:pt x="3192608" y="78521"/>
                  </a:cubicBezTo>
                  <a:cubicBezTo>
                    <a:pt x="3196286" y="75475"/>
                    <a:pt x="3200724" y="73953"/>
                    <a:pt x="3206049" y="73953"/>
                  </a:cubicBezTo>
                  <a:cubicBezTo>
                    <a:pt x="3215940" y="73953"/>
                    <a:pt x="3220885" y="80678"/>
                    <a:pt x="3220885" y="94002"/>
                  </a:cubicBezTo>
                  <a:lnTo>
                    <a:pt x="3220885" y="165443"/>
                  </a:lnTo>
                  <a:lnTo>
                    <a:pt x="3239398" y="165443"/>
                  </a:lnTo>
                  <a:lnTo>
                    <a:pt x="3239398" y="92225"/>
                  </a:lnTo>
                  <a:cubicBezTo>
                    <a:pt x="3243456" y="85881"/>
                    <a:pt x="3247387" y="81312"/>
                    <a:pt x="3250938" y="78394"/>
                  </a:cubicBezTo>
                  <a:cubicBezTo>
                    <a:pt x="3254615" y="75475"/>
                    <a:pt x="3259053" y="73953"/>
                    <a:pt x="3264252" y="73953"/>
                  </a:cubicBezTo>
                  <a:cubicBezTo>
                    <a:pt x="3274142" y="73953"/>
                    <a:pt x="3279088" y="80678"/>
                    <a:pt x="3279088" y="94002"/>
                  </a:cubicBezTo>
                  <a:lnTo>
                    <a:pt x="3279088" y="165443"/>
                  </a:lnTo>
                  <a:lnTo>
                    <a:pt x="3297474" y="165443"/>
                  </a:lnTo>
                  <a:lnTo>
                    <a:pt x="3297474" y="91464"/>
                  </a:lnTo>
                  <a:cubicBezTo>
                    <a:pt x="3297474" y="81820"/>
                    <a:pt x="3294938" y="74079"/>
                    <a:pt x="3289612" y="68369"/>
                  </a:cubicBezTo>
                  <a:cubicBezTo>
                    <a:pt x="3284413" y="62786"/>
                    <a:pt x="3277566" y="59867"/>
                    <a:pt x="3268817" y="59867"/>
                  </a:cubicBezTo>
                  <a:moveTo>
                    <a:pt x="3402340" y="110752"/>
                  </a:moveTo>
                  <a:cubicBezTo>
                    <a:pt x="3402340" y="94890"/>
                    <a:pt x="3398535" y="82454"/>
                    <a:pt x="3391054" y="73445"/>
                  </a:cubicBezTo>
                  <a:cubicBezTo>
                    <a:pt x="3383573" y="64436"/>
                    <a:pt x="3372922" y="59867"/>
                    <a:pt x="3358846" y="59867"/>
                  </a:cubicBezTo>
                  <a:cubicBezTo>
                    <a:pt x="3349844" y="59867"/>
                    <a:pt x="3342109" y="62278"/>
                    <a:pt x="3335515" y="66973"/>
                  </a:cubicBezTo>
                  <a:cubicBezTo>
                    <a:pt x="3328921" y="71668"/>
                    <a:pt x="3323722" y="78140"/>
                    <a:pt x="3320298" y="86388"/>
                  </a:cubicBezTo>
                  <a:cubicBezTo>
                    <a:pt x="3316748" y="94763"/>
                    <a:pt x="3314973" y="104153"/>
                    <a:pt x="3314973" y="114939"/>
                  </a:cubicBezTo>
                  <a:cubicBezTo>
                    <a:pt x="3314973" y="131308"/>
                    <a:pt x="3319031" y="144251"/>
                    <a:pt x="3327272" y="153642"/>
                  </a:cubicBezTo>
                  <a:cubicBezTo>
                    <a:pt x="3335515" y="163032"/>
                    <a:pt x="3346927" y="167727"/>
                    <a:pt x="3361636" y="167727"/>
                  </a:cubicBezTo>
                  <a:cubicBezTo>
                    <a:pt x="3374950" y="167727"/>
                    <a:pt x="3387251" y="163539"/>
                    <a:pt x="3398535" y="154910"/>
                  </a:cubicBezTo>
                  <a:lnTo>
                    <a:pt x="3390547" y="144125"/>
                  </a:lnTo>
                  <a:cubicBezTo>
                    <a:pt x="3385855" y="147170"/>
                    <a:pt x="3381290" y="149454"/>
                    <a:pt x="3377106" y="150977"/>
                  </a:cubicBezTo>
                  <a:cubicBezTo>
                    <a:pt x="3372795" y="152373"/>
                    <a:pt x="3368103" y="153134"/>
                    <a:pt x="3363031" y="153134"/>
                  </a:cubicBezTo>
                  <a:cubicBezTo>
                    <a:pt x="3355042" y="153134"/>
                    <a:pt x="3348449" y="150469"/>
                    <a:pt x="3343377" y="145013"/>
                  </a:cubicBezTo>
                  <a:cubicBezTo>
                    <a:pt x="3338304" y="139683"/>
                    <a:pt x="3335388" y="131308"/>
                    <a:pt x="3334627" y="120015"/>
                  </a:cubicBezTo>
                  <a:lnTo>
                    <a:pt x="3401959" y="120015"/>
                  </a:lnTo>
                  <a:cubicBezTo>
                    <a:pt x="3402213" y="116842"/>
                    <a:pt x="3402340" y="113797"/>
                    <a:pt x="3402340" y="110752"/>
                  </a:cubicBezTo>
                  <a:moveTo>
                    <a:pt x="3384080" y="106691"/>
                  </a:moveTo>
                  <a:lnTo>
                    <a:pt x="3334627" y="106691"/>
                  </a:lnTo>
                  <a:cubicBezTo>
                    <a:pt x="3335895" y="84992"/>
                    <a:pt x="3344137" y="74206"/>
                    <a:pt x="3359227" y="74206"/>
                  </a:cubicBezTo>
                  <a:cubicBezTo>
                    <a:pt x="3367469" y="74206"/>
                    <a:pt x="3373683" y="76871"/>
                    <a:pt x="3377867" y="82201"/>
                  </a:cubicBezTo>
                  <a:cubicBezTo>
                    <a:pt x="3382051" y="87530"/>
                    <a:pt x="3384080" y="95398"/>
                    <a:pt x="3384080" y="105549"/>
                  </a:cubicBezTo>
                  <a:lnTo>
                    <a:pt x="3384080" y="106691"/>
                  </a:lnTo>
                  <a:moveTo>
                    <a:pt x="3469545" y="59867"/>
                  </a:moveTo>
                  <a:cubicBezTo>
                    <a:pt x="3462824" y="59867"/>
                    <a:pt x="3456738" y="61517"/>
                    <a:pt x="3451159" y="64562"/>
                  </a:cubicBezTo>
                  <a:cubicBezTo>
                    <a:pt x="3445579" y="67735"/>
                    <a:pt x="3441015" y="72049"/>
                    <a:pt x="3437211" y="77506"/>
                  </a:cubicBezTo>
                  <a:lnTo>
                    <a:pt x="3435562" y="62278"/>
                  </a:lnTo>
                  <a:lnTo>
                    <a:pt x="3419838" y="62278"/>
                  </a:lnTo>
                  <a:lnTo>
                    <a:pt x="3419838" y="165443"/>
                  </a:lnTo>
                  <a:lnTo>
                    <a:pt x="3438225" y="165443"/>
                  </a:lnTo>
                  <a:lnTo>
                    <a:pt x="3438225" y="92225"/>
                  </a:lnTo>
                  <a:cubicBezTo>
                    <a:pt x="3441902" y="86388"/>
                    <a:pt x="3445959" y="81820"/>
                    <a:pt x="3450271" y="78648"/>
                  </a:cubicBezTo>
                  <a:cubicBezTo>
                    <a:pt x="3454583" y="75602"/>
                    <a:pt x="3459527" y="73953"/>
                    <a:pt x="3465107" y="73953"/>
                  </a:cubicBezTo>
                  <a:cubicBezTo>
                    <a:pt x="3470559" y="73953"/>
                    <a:pt x="3474744" y="75475"/>
                    <a:pt x="3477534" y="78521"/>
                  </a:cubicBezTo>
                  <a:cubicBezTo>
                    <a:pt x="3480323" y="81439"/>
                    <a:pt x="3481718" y="86642"/>
                    <a:pt x="3481718" y="94002"/>
                  </a:cubicBezTo>
                  <a:lnTo>
                    <a:pt x="3481718" y="165443"/>
                  </a:lnTo>
                  <a:lnTo>
                    <a:pt x="3500231" y="165443"/>
                  </a:lnTo>
                  <a:lnTo>
                    <a:pt x="3500231" y="91464"/>
                  </a:lnTo>
                  <a:cubicBezTo>
                    <a:pt x="3500231" y="81566"/>
                    <a:pt x="3497442" y="73953"/>
                    <a:pt x="3491989" y="68369"/>
                  </a:cubicBezTo>
                  <a:cubicBezTo>
                    <a:pt x="3486663" y="62659"/>
                    <a:pt x="3479182" y="59867"/>
                    <a:pt x="3469545" y="59867"/>
                  </a:cubicBezTo>
                  <a:moveTo>
                    <a:pt x="3579610" y="148820"/>
                  </a:moveTo>
                  <a:cubicBezTo>
                    <a:pt x="3574284" y="151484"/>
                    <a:pt x="3569719" y="152880"/>
                    <a:pt x="3565535" y="152880"/>
                  </a:cubicBezTo>
                  <a:cubicBezTo>
                    <a:pt x="3560969" y="152880"/>
                    <a:pt x="3557799" y="151738"/>
                    <a:pt x="3555771" y="149327"/>
                  </a:cubicBezTo>
                  <a:cubicBezTo>
                    <a:pt x="3553869" y="146916"/>
                    <a:pt x="3552855" y="142983"/>
                    <a:pt x="3552855" y="137653"/>
                  </a:cubicBezTo>
                  <a:lnTo>
                    <a:pt x="3552855" y="76110"/>
                  </a:lnTo>
                  <a:lnTo>
                    <a:pt x="3575932" y="76110"/>
                  </a:lnTo>
                  <a:lnTo>
                    <a:pt x="3577961" y="62278"/>
                  </a:lnTo>
                  <a:lnTo>
                    <a:pt x="3552855" y="62278"/>
                  </a:lnTo>
                  <a:lnTo>
                    <a:pt x="3552855" y="36773"/>
                  </a:lnTo>
                  <a:lnTo>
                    <a:pt x="3534468" y="38930"/>
                  </a:lnTo>
                  <a:lnTo>
                    <a:pt x="3534468" y="62278"/>
                  </a:lnTo>
                  <a:lnTo>
                    <a:pt x="3515955" y="62278"/>
                  </a:lnTo>
                  <a:lnTo>
                    <a:pt x="3515955" y="76110"/>
                  </a:lnTo>
                  <a:lnTo>
                    <a:pt x="3534468" y="76110"/>
                  </a:lnTo>
                  <a:lnTo>
                    <a:pt x="3534468" y="138414"/>
                  </a:lnTo>
                  <a:cubicBezTo>
                    <a:pt x="3534468" y="147931"/>
                    <a:pt x="3537004" y="155164"/>
                    <a:pt x="3541949" y="160240"/>
                  </a:cubicBezTo>
                  <a:cubicBezTo>
                    <a:pt x="3547021" y="165316"/>
                    <a:pt x="3553995" y="167727"/>
                    <a:pt x="3562872" y="167727"/>
                  </a:cubicBezTo>
                  <a:cubicBezTo>
                    <a:pt x="3571748" y="167727"/>
                    <a:pt x="3579610" y="165443"/>
                    <a:pt x="3586584" y="160748"/>
                  </a:cubicBezTo>
                  <a:lnTo>
                    <a:pt x="3579610" y="148820"/>
                  </a:lnTo>
                </a:path>
              </a:pathLst>
            </a:custGeom>
            <a:solidFill>
              <a:srgbClr val="FFFFFF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1B3B923-8222-4180-990B-27F73FF008C1}"/>
                </a:ext>
              </a:extLst>
            </p:cNvPr>
            <p:cNvSpPr/>
            <p:nvPr/>
          </p:nvSpPr>
          <p:spPr>
            <a:xfrm>
              <a:off x="7125711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616 w 38040"/>
                <a:gd name="connsiteY1" fmla="*/ 160874 h 164961"/>
                <a:gd name="connsiteX2" fmla="*/ 27616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616" y="160874"/>
                  </a:lnTo>
                  <a:lnTo>
                    <a:pt x="27616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chemeClr val="tx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DB474D-FDDA-4DC9-AFF8-55B081723E2F}"/>
                </a:ext>
              </a:extLst>
            </p:cNvPr>
            <p:cNvSpPr/>
            <p:nvPr/>
          </p:nvSpPr>
          <p:spPr>
            <a:xfrm>
              <a:off x="8430762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490 w 38040"/>
                <a:gd name="connsiteY1" fmla="*/ 160874 h 164961"/>
                <a:gd name="connsiteX2" fmla="*/ 27490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490" y="160874"/>
                  </a:lnTo>
                  <a:lnTo>
                    <a:pt x="27490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chemeClr val="tx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6C26FD-6059-4045-B7F3-60CBF1E5D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0" y="2638425"/>
            <a:ext cx="8910290" cy="4173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bk object 16">
            <a:extLst>
              <a:ext uri="{FF2B5EF4-FFF2-40B4-BE49-F238E27FC236}">
                <a16:creationId xmlns:a16="http://schemas.microsoft.com/office/drawing/2014/main" id="{DFB4D7A1-7F2C-4156-9D6E-62D7A4C393FC}"/>
              </a:ext>
            </a:extLst>
          </p:cNvPr>
          <p:cNvSpPr/>
          <p:nvPr userDrawn="1"/>
        </p:nvSpPr>
        <p:spPr>
          <a:xfrm>
            <a:off x="0" y="12"/>
            <a:ext cx="10692000" cy="7559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k object 17">
            <a:extLst>
              <a:ext uri="{FF2B5EF4-FFF2-40B4-BE49-F238E27FC236}">
                <a16:creationId xmlns:a16="http://schemas.microsoft.com/office/drawing/2014/main" id="{2B3FE688-57CB-422C-95C8-C110A9CF4AC4}"/>
              </a:ext>
            </a:extLst>
          </p:cNvPr>
          <p:cNvSpPr/>
          <p:nvPr userDrawn="1"/>
        </p:nvSpPr>
        <p:spPr>
          <a:xfrm>
            <a:off x="0" y="5"/>
            <a:ext cx="10692000" cy="10863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880879-7B2E-43F3-B17B-06F820FF32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08862" y="299861"/>
            <a:ext cx="1801368" cy="468502"/>
            <a:chOff x="5902700" y="2217205"/>
            <a:chExt cx="3613873" cy="9399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605000-93BD-41C0-AED8-B56F757327D5}"/>
                </a:ext>
              </a:extLst>
            </p:cNvPr>
            <p:cNvSpPr/>
            <p:nvPr/>
          </p:nvSpPr>
          <p:spPr>
            <a:xfrm>
              <a:off x="5902700" y="2217205"/>
              <a:ext cx="3613873" cy="621778"/>
            </a:xfrm>
            <a:custGeom>
              <a:avLst/>
              <a:gdLst>
                <a:gd name="connsiteX0" fmla="*/ 1853193 w 3613872"/>
                <a:gd name="connsiteY0" fmla="*/ 46544 h 621777"/>
                <a:gd name="connsiteX1" fmla="*/ 1777872 w 3613872"/>
                <a:gd name="connsiteY1" fmla="*/ 23322 h 621777"/>
                <a:gd name="connsiteX2" fmla="*/ 1680488 w 3613872"/>
                <a:gd name="connsiteY2" fmla="*/ 12663 h 621777"/>
                <a:gd name="connsiteX3" fmla="*/ 1525789 w 3613872"/>
                <a:gd name="connsiteY3" fmla="*/ 57203 h 621777"/>
                <a:gd name="connsiteX4" fmla="*/ 1471771 w 3613872"/>
                <a:gd name="connsiteY4" fmla="*/ 174452 h 621777"/>
                <a:gd name="connsiteX5" fmla="*/ 1492820 w 3613872"/>
                <a:gd name="connsiteY5" fmla="*/ 254268 h 621777"/>
                <a:gd name="connsiteX6" fmla="*/ 1549247 w 3613872"/>
                <a:gd name="connsiteY6" fmla="*/ 306295 h 621777"/>
                <a:gd name="connsiteX7" fmla="*/ 1638390 w 3613872"/>
                <a:gd name="connsiteY7" fmla="*/ 343855 h 621777"/>
                <a:gd name="connsiteX8" fmla="*/ 1721826 w 3613872"/>
                <a:gd name="connsiteY8" fmla="*/ 374817 h 621777"/>
                <a:gd name="connsiteX9" fmla="*/ 1764304 w 3613872"/>
                <a:gd name="connsiteY9" fmla="*/ 405018 h 621777"/>
                <a:gd name="connsiteX10" fmla="*/ 1778760 w 3613872"/>
                <a:gd name="connsiteY10" fmla="*/ 450445 h 621777"/>
                <a:gd name="connsiteX11" fmla="*/ 1751497 w 3613872"/>
                <a:gd name="connsiteY11" fmla="*/ 504883 h 621777"/>
                <a:gd name="connsiteX12" fmla="*/ 1675543 w 3613872"/>
                <a:gd name="connsiteY12" fmla="*/ 523155 h 621777"/>
                <a:gd name="connsiteX13" fmla="*/ 1481915 w 3613872"/>
                <a:gd name="connsiteY13" fmla="*/ 472017 h 621777"/>
                <a:gd name="connsiteX14" fmla="*/ 1481915 w 3613872"/>
                <a:gd name="connsiteY14" fmla="*/ 578735 h 621777"/>
                <a:gd name="connsiteX15" fmla="*/ 1556729 w 3613872"/>
                <a:gd name="connsiteY15" fmla="*/ 601576 h 621777"/>
                <a:gd name="connsiteX16" fmla="*/ 1660707 w 3613872"/>
                <a:gd name="connsiteY16" fmla="*/ 614011 h 621777"/>
                <a:gd name="connsiteX17" fmla="*/ 1834046 w 3613872"/>
                <a:gd name="connsiteY17" fmla="*/ 566046 h 621777"/>
                <a:gd name="connsiteX18" fmla="*/ 1885147 w 3613872"/>
                <a:gd name="connsiteY18" fmla="*/ 447908 h 621777"/>
                <a:gd name="connsiteX19" fmla="*/ 1838611 w 3613872"/>
                <a:gd name="connsiteY19" fmla="*/ 335988 h 621777"/>
                <a:gd name="connsiteX20" fmla="*/ 1692915 w 3613872"/>
                <a:gd name="connsiteY20" fmla="*/ 264547 h 621777"/>
                <a:gd name="connsiteX21" fmla="*/ 1622285 w 3613872"/>
                <a:gd name="connsiteY21" fmla="*/ 238914 h 621777"/>
                <a:gd name="connsiteX22" fmla="*/ 1584372 w 3613872"/>
                <a:gd name="connsiteY22" fmla="*/ 212139 h 621777"/>
                <a:gd name="connsiteX23" fmla="*/ 1570804 w 3613872"/>
                <a:gd name="connsiteY23" fmla="*/ 171153 h 621777"/>
                <a:gd name="connsiteX24" fmla="*/ 1597940 w 3613872"/>
                <a:gd name="connsiteY24" fmla="*/ 119634 h 621777"/>
                <a:gd name="connsiteX25" fmla="*/ 1674782 w 3613872"/>
                <a:gd name="connsiteY25" fmla="*/ 102631 h 621777"/>
                <a:gd name="connsiteX26" fmla="*/ 1761007 w 3613872"/>
                <a:gd name="connsiteY26" fmla="*/ 114178 h 621777"/>
                <a:gd name="connsiteX27" fmla="*/ 1791440 w 3613872"/>
                <a:gd name="connsiteY27" fmla="*/ 123949 h 621777"/>
                <a:gd name="connsiteX28" fmla="*/ 1853193 w 3613872"/>
                <a:gd name="connsiteY28" fmla="*/ 46544 h 621777"/>
                <a:gd name="connsiteX29" fmla="*/ 890001 w 3613872"/>
                <a:gd name="connsiteY29" fmla="*/ 255537 h 621777"/>
                <a:gd name="connsiteX30" fmla="*/ 890001 w 3613872"/>
                <a:gd name="connsiteY30" fmla="*/ 346393 h 621777"/>
                <a:gd name="connsiteX31" fmla="*/ 681664 w 3613872"/>
                <a:gd name="connsiteY31" fmla="*/ 346393 h 621777"/>
                <a:gd name="connsiteX32" fmla="*/ 754195 w 3613872"/>
                <a:gd name="connsiteY32" fmla="*/ 255537 h 621777"/>
                <a:gd name="connsiteX33" fmla="*/ 890001 w 3613872"/>
                <a:gd name="connsiteY33" fmla="*/ 255537 h 621777"/>
                <a:gd name="connsiteX34" fmla="*/ 3306224 w 3613872"/>
                <a:gd name="connsiteY34" fmla="*/ 212266 h 621777"/>
                <a:gd name="connsiteX35" fmla="*/ 3292656 w 3613872"/>
                <a:gd name="connsiteY35" fmla="*/ 171280 h 621777"/>
                <a:gd name="connsiteX36" fmla="*/ 3319918 w 3613872"/>
                <a:gd name="connsiteY36" fmla="*/ 119761 h 621777"/>
                <a:gd name="connsiteX37" fmla="*/ 3396634 w 3613872"/>
                <a:gd name="connsiteY37" fmla="*/ 102757 h 621777"/>
                <a:gd name="connsiteX38" fmla="*/ 3482859 w 3613872"/>
                <a:gd name="connsiteY38" fmla="*/ 114305 h 621777"/>
                <a:gd name="connsiteX39" fmla="*/ 3574918 w 3613872"/>
                <a:gd name="connsiteY39" fmla="*/ 149835 h 621777"/>
                <a:gd name="connsiteX40" fmla="*/ 3575045 w 3613872"/>
                <a:gd name="connsiteY40" fmla="*/ 148312 h 621777"/>
                <a:gd name="connsiteX41" fmla="*/ 3575045 w 3613872"/>
                <a:gd name="connsiteY41" fmla="*/ 46797 h 621777"/>
                <a:gd name="connsiteX42" fmla="*/ 3499851 w 3613872"/>
                <a:gd name="connsiteY42" fmla="*/ 23449 h 621777"/>
                <a:gd name="connsiteX43" fmla="*/ 3402466 w 3613872"/>
                <a:gd name="connsiteY43" fmla="*/ 12790 h 621777"/>
                <a:gd name="connsiteX44" fmla="*/ 3247641 w 3613872"/>
                <a:gd name="connsiteY44" fmla="*/ 57330 h 621777"/>
                <a:gd name="connsiteX45" fmla="*/ 3193623 w 3613872"/>
                <a:gd name="connsiteY45" fmla="*/ 174579 h 621777"/>
                <a:gd name="connsiteX46" fmla="*/ 3214672 w 3613872"/>
                <a:gd name="connsiteY46" fmla="*/ 254268 h 621777"/>
                <a:gd name="connsiteX47" fmla="*/ 3271226 w 3613872"/>
                <a:gd name="connsiteY47" fmla="*/ 306295 h 621777"/>
                <a:gd name="connsiteX48" fmla="*/ 3360368 w 3613872"/>
                <a:gd name="connsiteY48" fmla="*/ 343982 h 621777"/>
                <a:gd name="connsiteX49" fmla="*/ 3443677 w 3613872"/>
                <a:gd name="connsiteY49" fmla="*/ 374944 h 621777"/>
                <a:gd name="connsiteX50" fmla="*/ 3486156 w 3613872"/>
                <a:gd name="connsiteY50" fmla="*/ 405018 h 621777"/>
                <a:gd name="connsiteX51" fmla="*/ 3500612 w 3613872"/>
                <a:gd name="connsiteY51" fmla="*/ 450445 h 621777"/>
                <a:gd name="connsiteX52" fmla="*/ 3473349 w 3613872"/>
                <a:gd name="connsiteY52" fmla="*/ 505010 h 621777"/>
                <a:gd name="connsiteX53" fmla="*/ 3397522 w 3613872"/>
                <a:gd name="connsiteY53" fmla="*/ 523155 h 621777"/>
                <a:gd name="connsiteX54" fmla="*/ 3203894 w 3613872"/>
                <a:gd name="connsiteY54" fmla="*/ 472144 h 621777"/>
                <a:gd name="connsiteX55" fmla="*/ 3203894 w 3613872"/>
                <a:gd name="connsiteY55" fmla="*/ 578735 h 621777"/>
                <a:gd name="connsiteX56" fmla="*/ 3278581 w 3613872"/>
                <a:gd name="connsiteY56" fmla="*/ 601576 h 621777"/>
                <a:gd name="connsiteX57" fmla="*/ 3382558 w 3613872"/>
                <a:gd name="connsiteY57" fmla="*/ 614011 h 621777"/>
                <a:gd name="connsiteX58" fmla="*/ 3555898 w 3613872"/>
                <a:gd name="connsiteY58" fmla="*/ 566046 h 621777"/>
                <a:gd name="connsiteX59" fmla="*/ 3607126 w 3613872"/>
                <a:gd name="connsiteY59" fmla="*/ 448034 h 621777"/>
                <a:gd name="connsiteX60" fmla="*/ 3560462 w 3613872"/>
                <a:gd name="connsiteY60" fmla="*/ 336115 h 621777"/>
                <a:gd name="connsiteX61" fmla="*/ 3414766 w 3613872"/>
                <a:gd name="connsiteY61" fmla="*/ 264674 h 621777"/>
                <a:gd name="connsiteX62" fmla="*/ 3344264 w 3613872"/>
                <a:gd name="connsiteY62" fmla="*/ 239041 h 621777"/>
                <a:gd name="connsiteX63" fmla="*/ 3306224 w 3613872"/>
                <a:gd name="connsiteY63" fmla="*/ 212266 h 621777"/>
                <a:gd name="connsiteX64" fmla="*/ 2995050 w 3613872"/>
                <a:gd name="connsiteY64" fmla="*/ 602337 h 621777"/>
                <a:gd name="connsiteX65" fmla="*/ 2716211 w 3613872"/>
                <a:gd name="connsiteY65" fmla="*/ 183715 h 621777"/>
                <a:gd name="connsiteX66" fmla="*/ 2716211 w 3613872"/>
                <a:gd name="connsiteY66" fmla="*/ 602464 h 621777"/>
                <a:gd name="connsiteX67" fmla="*/ 2620475 w 3613872"/>
                <a:gd name="connsiteY67" fmla="*/ 602464 h 621777"/>
                <a:gd name="connsiteX68" fmla="*/ 2620475 w 3613872"/>
                <a:gd name="connsiteY68" fmla="*/ 24337 h 621777"/>
                <a:gd name="connsiteX69" fmla="*/ 2717859 w 3613872"/>
                <a:gd name="connsiteY69" fmla="*/ 24337 h 621777"/>
                <a:gd name="connsiteX70" fmla="*/ 2977805 w 3613872"/>
                <a:gd name="connsiteY70" fmla="*/ 419103 h 621777"/>
                <a:gd name="connsiteX71" fmla="*/ 2977805 w 3613872"/>
                <a:gd name="connsiteY71" fmla="*/ 24337 h 621777"/>
                <a:gd name="connsiteX72" fmla="*/ 3074428 w 3613872"/>
                <a:gd name="connsiteY72" fmla="*/ 24337 h 621777"/>
                <a:gd name="connsiteX73" fmla="*/ 3074428 w 3613872"/>
                <a:gd name="connsiteY73" fmla="*/ 602464 h 621777"/>
                <a:gd name="connsiteX74" fmla="*/ 2995050 w 3613872"/>
                <a:gd name="connsiteY74" fmla="*/ 602337 h 621777"/>
                <a:gd name="connsiteX75" fmla="*/ 369984 w 3613872"/>
                <a:gd name="connsiteY75" fmla="*/ 419103 h 621777"/>
                <a:gd name="connsiteX76" fmla="*/ 110039 w 3613872"/>
                <a:gd name="connsiteY76" fmla="*/ 24337 h 621777"/>
                <a:gd name="connsiteX77" fmla="*/ 12654 w 3613872"/>
                <a:gd name="connsiteY77" fmla="*/ 24337 h 621777"/>
                <a:gd name="connsiteX78" fmla="*/ 12654 w 3613872"/>
                <a:gd name="connsiteY78" fmla="*/ 602464 h 621777"/>
                <a:gd name="connsiteX79" fmla="*/ 108390 w 3613872"/>
                <a:gd name="connsiteY79" fmla="*/ 602464 h 621777"/>
                <a:gd name="connsiteX80" fmla="*/ 108390 w 3613872"/>
                <a:gd name="connsiteY80" fmla="*/ 183715 h 621777"/>
                <a:gd name="connsiteX81" fmla="*/ 387356 w 3613872"/>
                <a:gd name="connsiteY81" fmla="*/ 602337 h 621777"/>
                <a:gd name="connsiteX82" fmla="*/ 466607 w 3613872"/>
                <a:gd name="connsiteY82" fmla="*/ 602464 h 621777"/>
                <a:gd name="connsiteX83" fmla="*/ 466607 w 3613872"/>
                <a:gd name="connsiteY83" fmla="*/ 24464 h 621777"/>
                <a:gd name="connsiteX84" fmla="*/ 370110 w 3613872"/>
                <a:gd name="connsiteY84" fmla="*/ 145774 h 621777"/>
                <a:gd name="connsiteX85" fmla="*/ 369984 w 3613872"/>
                <a:gd name="connsiteY85" fmla="*/ 144505 h 621777"/>
                <a:gd name="connsiteX86" fmla="*/ 369984 w 3613872"/>
                <a:gd name="connsiteY86" fmla="*/ 419103 h 621777"/>
                <a:gd name="connsiteX87" fmla="*/ 2093991 w 3613872"/>
                <a:gd name="connsiteY87" fmla="*/ 49970 h 621777"/>
                <a:gd name="connsiteX88" fmla="*/ 2240828 w 3613872"/>
                <a:gd name="connsiteY88" fmla="*/ 12790 h 621777"/>
                <a:gd name="connsiteX89" fmla="*/ 2387792 w 3613872"/>
                <a:gd name="connsiteY89" fmla="*/ 49970 h 621777"/>
                <a:gd name="connsiteX90" fmla="*/ 2488854 w 3613872"/>
                <a:gd name="connsiteY90" fmla="*/ 155164 h 621777"/>
                <a:gd name="connsiteX91" fmla="*/ 2525627 w 3613872"/>
                <a:gd name="connsiteY91" fmla="*/ 313401 h 621777"/>
                <a:gd name="connsiteX92" fmla="*/ 2488854 w 3613872"/>
                <a:gd name="connsiteY92" fmla="*/ 471510 h 621777"/>
                <a:gd name="connsiteX93" fmla="*/ 2387792 w 3613872"/>
                <a:gd name="connsiteY93" fmla="*/ 576832 h 621777"/>
                <a:gd name="connsiteX94" fmla="*/ 2240828 w 3613872"/>
                <a:gd name="connsiteY94" fmla="*/ 614011 h 621777"/>
                <a:gd name="connsiteX95" fmla="*/ 2240702 w 3613872"/>
                <a:gd name="connsiteY95" fmla="*/ 614011 h 621777"/>
                <a:gd name="connsiteX96" fmla="*/ 2240702 w 3613872"/>
                <a:gd name="connsiteY96" fmla="*/ 521506 h 621777"/>
                <a:gd name="connsiteX97" fmla="*/ 2240828 w 3613872"/>
                <a:gd name="connsiteY97" fmla="*/ 521506 h 621777"/>
                <a:gd name="connsiteX98" fmla="*/ 2377015 w 3613872"/>
                <a:gd name="connsiteY98" fmla="*/ 463642 h 621777"/>
                <a:gd name="connsiteX99" fmla="*/ 2424946 w 3613872"/>
                <a:gd name="connsiteY99" fmla="*/ 313401 h 621777"/>
                <a:gd name="connsiteX100" fmla="*/ 2377015 w 3613872"/>
                <a:gd name="connsiteY100" fmla="*/ 163032 h 621777"/>
                <a:gd name="connsiteX101" fmla="*/ 2240828 w 3613872"/>
                <a:gd name="connsiteY101" fmla="*/ 105295 h 621777"/>
                <a:gd name="connsiteX102" fmla="*/ 2105150 w 3613872"/>
                <a:gd name="connsiteY102" fmla="*/ 163032 h 621777"/>
                <a:gd name="connsiteX103" fmla="*/ 2057599 w 3613872"/>
                <a:gd name="connsiteY103" fmla="*/ 313401 h 621777"/>
                <a:gd name="connsiteX104" fmla="*/ 2105150 w 3613872"/>
                <a:gd name="connsiteY104" fmla="*/ 463642 h 621777"/>
                <a:gd name="connsiteX105" fmla="*/ 2240194 w 3613872"/>
                <a:gd name="connsiteY105" fmla="*/ 521506 h 621777"/>
                <a:gd name="connsiteX106" fmla="*/ 2173116 w 3613872"/>
                <a:gd name="connsiteY106" fmla="*/ 606905 h 621777"/>
                <a:gd name="connsiteX107" fmla="*/ 2093991 w 3613872"/>
                <a:gd name="connsiteY107" fmla="*/ 576832 h 621777"/>
                <a:gd name="connsiteX108" fmla="*/ 1992929 w 3613872"/>
                <a:gd name="connsiteY108" fmla="*/ 471510 h 621777"/>
                <a:gd name="connsiteX109" fmla="*/ 1956157 w 3613872"/>
                <a:gd name="connsiteY109" fmla="*/ 313401 h 621777"/>
                <a:gd name="connsiteX110" fmla="*/ 1992929 w 3613872"/>
                <a:gd name="connsiteY110" fmla="*/ 155164 h 621777"/>
                <a:gd name="connsiteX111" fmla="*/ 2093991 w 3613872"/>
                <a:gd name="connsiteY111" fmla="*/ 49970 h 621777"/>
                <a:gd name="connsiteX112" fmla="*/ 1064862 w 3613872"/>
                <a:gd name="connsiteY112" fmla="*/ 602464 h 621777"/>
                <a:gd name="connsiteX113" fmla="*/ 1408243 w 3613872"/>
                <a:gd name="connsiteY113" fmla="*/ 602464 h 621777"/>
                <a:gd name="connsiteX114" fmla="*/ 1408243 w 3613872"/>
                <a:gd name="connsiteY114" fmla="*/ 516557 h 621777"/>
                <a:gd name="connsiteX115" fmla="*/ 1228183 w 3613872"/>
                <a:gd name="connsiteY115" fmla="*/ 516557 h 621777"/>
                <a:gd name="connsiteX116" fmla="*/ 1160597 w 3613872"/>
                <a:gd name="connsiteY116" fmla="*/ 602337 h 621777"/>
                <a:gd name="connsiteX117" fmla="*/ 1160597 w 3613872"/>
                <a:gd name="connsiteY117" fmla="*/ 516557 h 621777"/>
                <a:gd name="connsiteX118" fmla="*/ 1160597 w 3613872"/>
                <a:gd name="connsiteY118" fmla="*/ 516557 h 621777"/>
                <a:gd name="connsiteX119" fmla="*/ 1160597 w 3613872"/>
                <a:gd name="connsiteY119" fmla="*/ 24337 h 621777"/>
                <a:gd name="connsiteX120" fmla="*/ 1064862 w 3613872"/>
                <a:gd name="connsiteY120" fmla="*/ 24337 h 621777"/>
                <a:gd name="connsiteX121" fmla="*/ 1064862 w 3613872"/>
                <a:gd name="connsiteY121" fmla="*/ 602464 h 621777"/>
                <a:gd name="connsiteX122" fmla="*/ 583773 w 3613872"/>
                <a:gd name="connsiteY122" fmla="*/ 24337 h 621777"/>
                <a:gd name="connsiteX123" fmla="*/ 946935 w 3613872"/>
                <a:gd name="connsiteY123" fmla="*/ 24337 h 621777"/>
                <a:gd name="connsiteX124" fmla="*/ 946935 w 3613872"/>
                <a:gd name="connsiteY124" fmla="*/ 115193 h 621777"/>
                <a:gd name="connsiteX125" fmla="*/ 681157 w 3613872"/>
                <a:gd name="connsiteY125" fmla="*/ 115193 h 621777"/>
                <a:gd name="connsiteX126" fmla="*/ 681157 w 3613872"/>
                <a:gd name="connsiteY126" fmla="*/ 511608 h 621777"/>
                <a:gd name="connsiteX127" fmla="*/ 955177 w 3613872"/>
                <a:gd name="connsiteY127" fmla="*/ 511608 h 621777"/>
                <a:gd name="connsiteX128" fmla="*/ 955177 w 3613872"/>
                <a:gd name="connsiteY128" fmla="*/ 602464 h 621777"/>
                <a:gd name="connsiteX129" fmla="*/ 583773 w 3613872"/>
                <a:gd name="connsiteY129" fmla="*/ 602464 h 621777"/>
                <a:gd name="connsiteX130" fmla="*/ 583773 w 3613872"/>
                <a:gd name="connsiteY130" fmla="*/ 24337 h 6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613872" h="621777">
                  <a:moveTo>
                    <a:pt x="1853193" y="46544"/>
                  </a:moveTo>
                  <a:cubicBezTo>
                    <a:pt x="1830749" y="37407"/>
                    <a:pt x="1805769" y="29540"/>
                    <a:pt x="1777872" y="23322"/>
                  </a:cubicBezTo>
                  <a:cubicBezTo>
                    <a:pt x="1746045" y="16216"/>
                    <a:pt x="1713583" y="12663"/>
                    <a:pt x="1680488" y="12663"/>
                  </a:cubicBezTo>
                  <a:cubicBezTo>
                    <a:pt x="1613410" y="12663"/>
                    <a:pt x="1561801" y="27510"/>
                    <a:pt x="1525789" y="57203"/>
                  </a:cubicBezTo>
                  <a:cubicBezTo>
                    <a:pt x="1489777" y="86896"/>
                    <a:pt x="1471771" y="126106"/>
                    <a:pt x="1471771" y="174452"/>
                  </a:cubicBezTo>
                  <a:cubicBezTo>
                    <a:pt x="1471771" y="206430"/>
                    <a:pt x="1478745" y="233077"/>
                    <a:pt x="1492820" y="254268"/>
                  </a:cubicBezTo>
                  <a:cubicBezTo>
                    <a:pt x="1506769" y="275460"/>
                    <a:pt x="1525662" y="292844"/>
                    <a:pt x="1549247" y="306295"/>
                  </a:cubicBezTo>
                  <a:cubicBezTo>
                    <a:pt x="1572959" y="319745"/>
                    <a:pt x="1602631" y="332308"/>
                    <a:pt x="1638390" y="343855"/>
                  </a:cubicBezTo>
                  <a:cubicBezTo>
                    <a:pt x="1675289" y="356037"/>
                    <a:pt x="1703059" y="366315"/>
                    <a:pt x="1721826" y="374817"/>
                  </a:cubicBezTo>
                  <a:cubicBezTo>
                    <a:pt x="1740466" y="383319"/>
                    <a:pt x="1754667" y="393470"/>
                    <a:pt x="1764304" y="405018"/>
                  </a:cubicBezTo>
                  <a:cubicBezTo>
                    <a:pt x="1773941" y="416565"/>
                    <a:pt x="1778760" y="431665"/>
                    <a:pt x="1778760" y="450445"/>
                  </a:cubicBezTo>
                  <a:cubicBezTo>
                    <a:pt x="1778760" y="474682"/>
                    <a:pt x="1769630" y="492828"/>
                    <a:pt x="1751497" y="504883"/>
                  </a:cubicBezTo>
                  <a:cubicBezTo>
                    <a:pt x="1733365" y="517064"/>
                    <a:pt x="1708004" y="523155"/>
                    <a:pt x="1675543" y="523155"/>
                  </a:cubicBezTo>
                  <a:cubicBezTo>
                    <a:pt x="1617847" y="523155"/>
                    <a:pt x="1553305" y="506152"/>
                    <a:pt x="1481915" y="472017"/>
                  </a:cubicBezTo>
                  <a:lnTo>
                    <a:pt x="1481915" y="578735"/>
                  </a:lnTo>
                  <a:cubicBezTo>
                    <a:pt x="1501823" y="587110"/>
                    <a:pt x="1526550" y="594724"/>
                    <a:pt x="1556729" y="601576"/>
                  </a:cubicBezTo>
                  <a:cubicBezTo>
                    <a:pt x="1592994" y="609824"/>
                    <a:pt x="1627738" y="614011"/>
                    <a:pt x="1660707" y="614011"/>
                  </a:cubicBezTo>
                  <a:cubicBezTo>
                    <a:pt x="1742114" y="614011"/>
                    <a:pt x="1799936" y="598023"/>
                    <a:pt x="1834046" y="566046"/>
                  </a:cubicBezTo>
                  <a:cubicBezTo>
                    <a:pt x="1868156" y="534195"/>
                    <a:pt x="1885147" y="494731"/>
                    <a:pt x="1885147" y="447908"/>
                  </a:cubicBezTo>
                  <a:cubicBezTo>
                    <a:pt x="1885147" y="400576"/>
                    <a:pt x="1869677" y="363270"/>
                    <a:pt x="1838611" y="335988"/>
                  </a:cubicBezTo>
                  <a:cubicBezTo>
                    <a:pt x="1807417" y="308706"/>
                    <a:pt x="1758979" y="284977"/>
                    <a:pt x="1692915" y="264547"/>
                  </a:cubicBezTo>
                  <a:cubicBezTo>
                    <a:pt x="1662102" y="254649"/>
                    <a:pt x="1638516" y="246147"/>
                    <a:pt x="1622285" y="238914"/>
                  </a:cubicBezTo>
                  <a:cubicBezTo>
                    <a:pt x="1606055" y="231808"/>
                    <a:pt x="1593501" y="222798"/>
                    <a:pt x="1584372" y="212139"/>
                  </a:cubicBezTo>
                  <a:cubicBezTo>
                    <a:pt x="1575242" y="201354"/>
                    <a:pt x="1570804" y="187776"/>
                    <a:pt x="1570804" y="171153"/>
                  </a:cubicBezTo>
                  <a:cubicBezTo>
                    <a:pt x="1570804" y="148058"/>
                    <a:pt x="1579807" y="130928"/>
                    <a:pt x="1597940" y="119634"/>
                  </a:cubicBezTo>
                  <a:cubicBezTo>
                    <a:pt x="1616199" y="108341"/>
                    <a:pt x="1641686" y="102631"/>
                    <a:pt x="1674782" y="102631"/>
                  </a:cubicBezTo>
                  <a:cubicBezTo>
                    <a:pt x="1703946" y="102631"/>
                    <a:pt x="1732604" y="106564"/>
                    <a:pt x="1761007" y="114178"/>
                  </a:cubicBezTo>
                  <a:cubicBezTo>
                    <a:pt x="1770771" y="116843"/>
                    <a:pt x="1781042" y="120269"/>
                    <a:pt x="1791440" y="123949"/>
                  </a:cubicBezTo>
                  <a:lnTo>
                    <a:pt x="1853193" y="46544"/>
                  </a:lnTo>
                  <a:moveTo>
                    <a:pt x="890001" y="255537"/>
                  </a:moveTo>
                  <a:lnTo>
                    <a:pt x="890001" y="346393"/>
                  </a:lnTo>
                  <a:lnTo>
                    <a:pt x="681664" y="346393"/>
                  </a:lnTo>
                  <a:lnTo>
                    <a:pt x="754195" y="255537"/>
                  </a:lnTo>
                  <a:lnTo>
                    <a:pt x="890001" y="255537"/>
                  </a:lnTo>
                  <a:moveTo>
                    <a:pt x="3306224" y="212266"/>
                  </a:moveTo>
                  <a:cubicBezTo>
                    <a:pt x="3297220" y="201480"/>
                    <a:pt x="3292656" y="187903"/>
                    <a:pt x="3292656" y="171280"/>
                  </a:cubicBezTo>
                  <a:cubicBezTo>
                    <a:pt x="3292656" y="148185"/>
                    <a:pt x="3301785" y="131055"/>
                    <a:pt x="3319918" y="119761"/>
                  </a:cubicBezTo>
                  <a:cubicBezTo>
                    <a:pt x="3338051" y="108468"/>
                    <a:pt x="3363665" y="102757"/>
                    <a:pt x="3396634" y="102757"/>
                  </a:cubicBezTo>
                  <a:cubicBezTo>
                    <a:pt x="3425798" y="102757"/>
                    <a:pt x="3454583" y="106691"/>
                    <a:pt x="3482859" y="114305"/>
                  </a:cubicBezTo>
                  <a:cubicBezTo>
                    <a:pt x="3511263" y="122045"/>
                    <a:pt x="3541949" y="133846"/>
                    <a:pt x="3574918" y="149835"/>
                  </a:cubicBezTo>
                  <a:lnTo>
                    <a:pt x="3575045" y="148312"/>
                  </a:lnTo>
                  <a:lnTo>
                    <a:pt x="3575045" y="46797"/>
                  </a:lnTo>
                  <a:cubicBezTo>
                    <a:pt x="3552601" y="37534"/>
                    <a:pt x="3527620" y="29794"/>
                    <a:pt x="3499851" y="23449"/>
                  </a:cubicBezTo>
                  <a:cubicBezTo>
                    <a:pt x="3467897" y="16343"/>
                    <a:pt x="3435435" y="12790"/>
                    <a:pt x="3402466" y="12790"/>
                  </a:cubicBezTo>
                  <a:cubicBezTo>
                    <a:pt x="3335261" y="12790"/>
                    <a:pt x="3283779" y="27637"/>
                    <a:pt x="3247641" y="57330"/>
                  </a:cubicBezTo>
                  <a:cubicBezTo>
                    <a:pt x="3211629" y="87150"/>
                    <a:pt x="3193623" y="126233"/>
                    <a:pt x="3193623" y="174579"/>
                  </a:cubicBezTo>
                  <a:cubicBezTo>
                    <a:pt x="3193623" y="206556"/>
                    <a:pt x="3200597" y="233077"/>
                    <a:pt x="3214672" y="254268"/>
                  </a:cubicBezTo>
                  <a:cubicBezTo>
                    <a:pt x="3228747" y="275586"/>
                    <a:pt x="3247514" y="292844"/>
                    <a:pt x="3271226" y="306295"/>
                  </a:cubicBezTo>
                  <a:cubicBezTo>
                    <a:pt x="3294811" y="319872"/>
                    <a:pt x="3324610" y="332308"/>
                    <a:pt x="3360368" y="343982"/>
                  </a:cubicBezTo>
                  <a:cubicBezTo>
                    <a:pt x="3397141" y="356037"/>
                    <a:pt x="3425037" y="366315"/>
                    <a:pt x="3443677" y="374944"/>
                  </a:cubicBezTo>
                  <a:cubicBezTo>
                    <a:pt x="3462444" y="383446"/>
                    <a:pt x="3476519" y="393470"/>
                    <a:pt x="3486156" y="405018"/>
                  </a:cubicBezTo>
                  <a:cubicBezTo>
                    <a:pt x="3495794" y="416565"/>
                    <a:pt x="3500612" y="431792"/>
                    <a:pt x="3500612" y="450445"/>
                  </a:cubicBezTo>
                  <a:cubicBezTo>
                    <a:pt x="3500612" y="474682"/>
                    <a:pt x="3491609" y="492828"/>
                    <a:pt x="3473349" y="505010"/>
                  </a:cubicBezTo>
                  <a:cubicBezTo>
                    <a:pt x="3455217" y="517064"/>
                    <a:pt x="3429983" y="523155"/>
                    <a:pt x="3397522" y="523155"/>
                  </a:cubicBezTo>
                  <a:cubicBezTo>
                    <a:pt x="3339826" y="523155"/>
                    <a:pt x="3275284" y="506152"/>
                    <a:pt x="3203894" y="472144"/>
                  </a:cubicBezTo>
                  <a:lnTo>
                    <a:pt x="3203894" y="578735"/>
                  </a:lnTo>
                  <a:cubicBezTo>
                    <a:pt x="3223802" y="587110"/>
                    <a:pt x="3248529" y="594724"/>
                    <a:pt x="3278581" y="601576"/>
                  </a:cubicBezTo>
                  <a:cubicBezTo>
                    <a:pt x="3314973" y="609824"/>
                    <a:pt x="3349590" y="614011"/>
                    <a:pt x="3382558" y="614011"/>
                  </a:cubicBezTo>
                  <a:cubicBezTo>
                    <a:pt x="3464093" y="614011"/>
                    <a:pt x="3521788" y="598023"/>
                    <a:pt x="3555898" y="566046"/>
                  </a:cubicBezTo>
                  <a:cubicBezTo>
                    <a:pt x="3590008" y="534195"/>
                    <a:pt x="3607126" y="494731"/>
                    <a:pt x="3607126" y="448034"/>
                  </a:cubicBezTo>
                  <a:cubicBezTo>
                    <a:pt x="3607126" y="400703"/>
                    <a:pt x="3591529" y="363397"/>
                    <a:pt x="3560462" y="336115"/>
                  </a:cubicBezTo>
                  <a:cubicBezTo>
                    <a:pt x="3529396" y="308833"/>
                    <a:pt x="3480830" y="284977"/>
                    <a:pt x="3414766" y="264674"/>
                  </a:cubicBezTo>
                  <a:cubicBezTo>
                    <a:pt x="3383954" y="254776"/>
                    <a:pt x="3360495" y="246147"/>
                    <a:pt x="3344264" y="239041"/>
                  </a:cubicBezTo>
                  <a:cubicBezTo>
                    <a:pt x="3328033" y="231935"/>
                    <a:pt x="3315353" y="222925"/>
                    <a:pt x="3306224" y="212266"/>
                  </a:cubicBezTo>
                  <a:moveTo>
                    <a:pt x="2995050" y="602337"/>
                  </a:moveTo>
                  <a:lnTo>
                    <a:pt x="2716211" y="183715"/>
                  </a:lnTo>
                  <a:lnTo>
                    <a:pt x="2716211" y="602464"/>
                  </a:lnTo>
                  <a:lnTo>
                    <a:pt x="2620475" y="602464"/>
                  </a:lnTo>
                  <a:lnTo>
                    <a:pt x="2620475" y="24337"/>
                  </a:lnTo>
                  <a:lnTo>
                    <a:pt x="2717859" y="24337"/>
                  </a:lnTo>
                  <a:lnTo>
                    <a:pt x="2977805" y="419103"/>
                  </a:lnTo>
                  <a:lnTo>
                    <a:pt x="2977805" y="24337"/>
                  </a:lnTo>
                  <a:lnTo>
                    <a:pt x="3074428" y="24337"/>
                  </a:lnTo>
                  <a:lnTo>
                    <a:pt x="3074428" y="602464"/>
                  </a:lnTo>
                  <a:lnTo>
                    <a:pt x="2995050" y="602337"/>
                  </a:lnTo>
                  <a:moveTo>
                    <a:pt x="369984" y="419103"/>
                  </a:moveTo>
                  <a:lnTo>
                    <a:pt x="110039" y="24337"/>
                  </a:lnTo>
                  <a:lnTo>
                    <a:pt x="12654" y="24337"/>
                  </a:lnTo>
                  <a:lnTo>
                    <a:pt x="12654" y="602464"/>
                  </a:lnTo>
                  <a:lnTo>
                    <a:pt x="108390" y="602464"/>
                  </a:lnTo>
                  <a:lnTo>
                    <a:pt x="108390" y="183715"/>
                  </a:lnTo>
                  <a:lnTo>
                    <a:pt x="387356" y="602337"/>
                  </a:lnTo>
                  <a:lnTo>
                    <a:pt x="466607" y="602464"/>
                  </a:lnTo>
                  <a:lnTo>
                    <a:pt x="466607" y="24464"/>
                  </a:lnTo>
                  <a:lnTo>
                    <a:pt x="370110" y="145774"/>
                  </a:lnTo>
                  <a:lnTo>
                    <a:pt x="369984" y="144505"/>
                  </a:lnTo>
                  <a:lnTo>
                    <a:pt x="369984" y="419103"/>
                  </a:lnTo>
                  <a:moveTo>
                    <a:pt x="2093991" y="49970"/>
                  </a:moveTo>
                  <a:cubicBezTo>
                    <a:pt x="2136850" y="25099"/>
                    <a:pt x="2185923" y="12790"/>
                    <a:pt x="2240828" y="12790"/>
                  </a:cubicBezTo>
                  <a:cubicBezTo>
                    <a:pt x="2295861" y="12790"/>
                    <a:pt x="2344807" y="25099"/>
                    <a:pt x="2387792" y="49970"/>
                  </a:cubicBezTo>
                  <a:cubicBezTo>
                    <a:pt x="2430652" y="74714"/>
                    <a:pt x="2464381" y="109863"/>
                    <a:pt x="2488854" y="155164"/>
                  </a:cubicBezTo>
                  <a:cubicBezTo>
                    <a:pt x="2513327" y="200592"/>
                    <a:pt x="2525627" y="253380"/>
                    <a:pt x="2525627" y="313401"/>
                  </a:cubicBezTo>
                  <a:cubicBezTo>
                    <a:pt x="2525627" y="373421"/>
                    <a:pt x="2513327" y="426082"/>
                    <a:pt x="2488854" y="471510"/>
                  </a:cubicBezTo>
                  <a:cubicBezTo>
                    <a:pt x="2464381" y="516938"/>
                    <a:pt x="2430652" y="552087"/>
                    <a:pt x="2387792" y="576832"/>
                  </a:cubicBezTo>
                  <a:cubicBezTo>
                    <a:pt x="2344807" y="601576"/>
                    <a:pt x="2295861" y="614011"/>
                    <a:pt x="2240828" y="614011"/>
                  </a:cubicBezTo>
                  <a:cubicBezTo>
                    <a:pt x="2240828" y="614011"/>
                    <a:pt x="2240828" y="614011"/>
                    <a:pt x="2240702" y="614011"/>
                  </a:cubicBezTo>
                  <a:lnTo>
                    <a:pt x="2240702" y="521506"/>
                  </a:lnTo>
                  <a:cubicBezTo>
                    <a:pt x="2240828" y="521506"/>
                    <a:pt x="2240828" y="521506"/>
                    <a:pt x="2240828" y="521506"/>
                  </a:cubicBezTo>
                  <a:cubicBezTo>
                    <a:pt x="2299791" y="521506"/>
                    <a:pt x="2345187" y="502218"/>
                    <a:pt x="2377015" y="463642"/>
                  </a:cubicBezTo>
                  <a:cubicBezTo>
                    <a:pt x="2408969" y="425194"/>
                    <a:pt x="2424946" y="375071"/>
                    <a:pt x="2424946" y="313401"/>
                  </a:cubicBezTo>
                  <a:cubicBezTo>
                    <a:pt x="2424946" y="251731"/>
                    <a:pt x="2408969" y="201607"/>
                    <a:pt x="2377015" y="163032"/>
                  </a:cubicBezTo>
                  <a:cubicBezTo>
                    <a:pt x="2345187" y="124583"/>
                    <a:pt x="2299791" y="105295"/>
                    <a:pt x="2240828" y="105295"/>
                  </a:cubicBezTo>
                  <a:cubicBezTo>
                    <a:pt x="2181992" y="105295"/>
                    <a:pt x="2136724" y="124583"/>
                    <a:pt x="2105150" y="163032"/>
                  </a:cubicBezTo>
                  <a:cubicBezTo>
                    <a:pt x="2073449" y="201607"/>
                    <a:pt x="2057599" y="251731"/>
                    <a:pt x="2057599" y="313401"/>
                  </a:cubicBezTo>
                  <a:cubicBezTo>
                    <a:pt x="2057599" y="375071"/>
                    <a:pt x="2073449" y="425194"/>
                    <a:pt x="2105150" y="463642"/>
                  </a:cubicBezTo>
                  <a:cubicBezTo>
                    <a:pt x="2136597" y="502091"/>
                    <a:pt x="2181738" y="521379"/>
                    <a:pt x="2240194" y="521506"/>
                  </a:cubicBezTo>
                  <a:lnTo>
                    <a:pt x="2173116" y="606905"/>
                  </a:lnTo>
                  <a:cubicBezTo>
                    <a:pt x="2144839" y="600814"/>
                    <a:pt x="2118337" y="590917"/>
                    <a:pt x="2093991" y="576832"/>
                  </a:cubicBezTo>
                  <a:cubicBezTo>
                    <a:pt x="2051005" y="552087"/>
                    <a:pt x="2017402" y="516938"/>
                    <a:pt x="1992929" y="471510"/>
                  </a:cubicBezTo>
                  <a:cubicBezTo>
                    <a:pt x="1968457" y="426082"/>
                    <a:pt x="1956157" y="373421"/>
                    <a:pt x="1956157" y="313401"/>
                  </a:cubicBezTo>
                  <a:cubicBezTo>
                    <a:pt x="1956157" y="253380"/>
                    <a:pt x="1968457" y="200592"/>
                    <a:pt x="1992929" y="155164"/>
                  </a:cubicBezTo>
                  <a:cubicBezTo>
                    <a:pt x="2017402" y="109863"/>
                    <a:pt x="2051005" y="74714"/>
                    <a:pt x="2093991" y="49970"/>
                  </a:cubicBezTo>
                  <a:moveTo>
                    <a:pt x="1064862" y="602464"/>
                  </a:moveTo>
                  <a:lnTo>
                    <a:pt x="1408243" y="602464"/>
                  </a:lnTo>
                  <a:lnTo>
                    <a:pt x="1408243" y="516557"/>
                  </a:lnTo>
                  <a:lnTo>
                    <a:pt x="1228183" y="516557"/>
                  </a:lnTo>
                  <a:lnTo>
                    <a:pt x="1160597" y="602337"/>
                  </a:lnTo>
                  <a:lnTo>
                    <a:pt x="1160597" y="516557"/>
                  </a:lnTo>
                  <a:lnTo>
                    <a:pt x="1160597" y="516557"/>
                  </a:lnTo>
                  <a:lnTo>
                    <a:pt x="1160597" y="24337"/>
                  </a:lnTo>
                  <a:lnTo>
                    <a:pt x="1064862" y="24337"/>
                  </a:lnTo>
                  <a:lnTo>
                    <a:pt x="1064862" y="602464"/>
                  </a:lnTo>
                  <a:moveTo>
                    <a:pt x="583773" y="24337"/>
                  </a:moveTo>
                  <a:lnTo>
                    <a:pt x="946935" y="24337"/>
                  </a:lnTo>
                  <a:lnTo>
                    <a:pt x="946935" y="115193"/>
                  </a:lnTo>
                  <a:lnTo>
                    <a:pt x="681157" y="115193"/>
                  </a:lnTo>
                  <a:lnTo>
                    <a:pt x="681157" y="511608"/>
                  </a:lnTo>
                  <a:lnTo>
                    <a:pt x="955177" y="511608"/>
                  </a:lnTo>
                  <a:lnTo>
                    <a:pt x="955177" y="602464"/>
                  </a:lnTo>
                  <a:lnTo>
                    <a:pt x="583773" y="602464"/>
                  </a:lnTo>
                  <a:lnTo>
                    <a:pt x="583773" y="24337"/>
                  </a:lnTo>
                </a:path>
              </a:pathLst>
            </a:custGeom>
            <a:solidFill>
              <a:schemeClr val="bg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34F2E2E-0997-48F2-95AB-867913BA7B4E}"/>
                </a:ext>
              </a:extLst>
            </p:cNvPr>
            <p:cNvSpPr/>
            <p:nvPr/>
          </p:nvSpPr>
          <p:spPr>
            <a:xfrm>
              <a:off x="5902700" y="2979454"/>
              <a:ext cx="3588512" cy="177651"/>
            </a:xfrm>
            <a:custGeom>
              <a:avLst/>
              <a:gdLst>
                <a:gd name="connsiteX0" fmla="*/ 73646 w 3588512"/>
                <a:gd name="connsiteY0" fmla="*/ 94129 h 177650"/>
                <a:gd name="connsiteX1" fmla="*/ 92032 w 3588512"/>
                <a:gd name="connsiteY1" fmla="*/ 84231 h 177650"/>
                <a:gd name="connsiteX2" fmla="*/ 99514 w 3588512"/>
                <a:gd name="connsiteY2" fmla="*/ 64562 h 177650"/>
                <a:gd name="connsiteX3" fmla="*/ 85565 w 3588512"/>
                <a:gd name="connsiteY3" fmla="*/ 38930 h 177650"/>
                <a:gd name="connsiteX4" fmla="*/ 45369 w 3588512"/>
                <a:gd name="connsiteY4" fmla="*/ 30555 h 177650"/>
                <a:gd name="connsiteX5" fmla="*/ 12654 w 3588512"/>
                <a:gd name="connsiteY5" fmla="*/ 30555 h 177650"/>
                <a:gd name="connsiteX6" fmla="*/ 12654 w 3588512"/>
                <a:gd name="connsiteY6" fmla="*/ 165443 h 177650"/>
                <a:gd name="connsiteX7" fmla="*/ 50822 w 3588512"/>
                <a:gd name="connsiteY7" fmla="*/ 165443 h 177650"/>
                <a:gd name="connsiteX8" fmla="*/ 105473 w 3588512"/>
                <a:gd name="connsiteY8" fmla="*/ 126994 h 177650"/>
                <a:gd name="connsiteX9" fmla="*/ 96724 w 3588512"/>
                <a:gd name="connsiteY9" fmla="*/ 103899 h 177650"/>
                <a:gd name="connsiteX10" fmla="*/ 73646 w 3588512"/>
                <a:gd name="connsiteY10" fmla="*/ 94129 h 177650"/>
                <a:gd name="connsiteX11" fmla="*/ 47398 w 3588512"/>
                <a:gd name="connsiteY11" fmla="*/ 45148 h 177650"/>
                <a:gd name="connsiteX12" fmla="*/ 71871 w 3588512"/>
                <a:gd name="connsiteY12" fmla="*/ 49716 h 177650"/>
                <a:gd name="connsiteX13" fmla="*/ 79986 w 3588512"/>
                <a:gd name="connsiteY13" fmla="*/ 65958 h 177650"/>
                <a:gd name="connsiteX14" fmla="*/ 72378 w 3588512"/>
                <a:gd name="connsiteY14" fmla="*/ 82074 h 177650"/>
                <a:gd name="connsiteX15" fmla="*/ 52597 w 3588512"/>
                <a:gd name="connsiteY15" fmla="*/ 87657 h 177650"/>
                <a:gd name="connsiteX16" fmla="*/ 31674 w 3588512"/>
                <a:gd name="connsiteY16" fmla="*/ 87657 h 177650"/>
                <a:gd name="connsiteX17" fmla="*/ 31674 w 3588512"/>
                <a:gd name="connsiteY17" fmla="*/ 45148 h 177650"/>
                <a:gd name="connsiteX18" fmla="*/ 47398 w 3588512"/>
                <a:gd name="connsiteY18" fmla="*/ 45148 h 177650"/>
                <a:gd name="connsiteX19" fmla="*/ 50822 w 3588512"/>
                <a:gd name="connsiteY19" fmla="*/ 150596 h 177650"/>
                <a:gd name="connsiteX20" fmla="*/ 31674 w 3588512"/>
                <a:gd name="connsiteY20" fmla="*/ 150596 h 177650"/>
                <a:gd name="connsiteX21" fmla="*/ 31674 w 3588512"/>
                <a:gd name="connsiteY21" fmla="*/ 101996 h 177650"/>
                <a:gd name="connsiteX22" fmla="*/ 54372 w 3588512"/>
                <a:gd name="connsiteY22" fmla="*/ 101996 h 177650"/>
                <a:gd name="connsiteX23" fmla="*/ 76816 w 3588512"/>
                <a:gd name="connsiteY23" fmla="*/ 107833 h 177650"/>
                <a:gd name="connsiteX24" fmla="*/ 85439 w 3588512"/>
                <a:gd name="connsiteY24" fmla="*/ 126994 h 177650"/>
                <a:gd name="connsiteX25" fmla="*/ 76562 w 3588512"/>
                <a:gd name="connsiteY25" fmla="*/ 145647 h 177650"/>
                <a:gd name="connsiteX26" fmla="*/ 50822 w 3588512"/>
                <a:gd name="connsiteY26" fmla="*/ 150596 h 177650"/>
                <a:gd name="connsiteX27" fmla="*/ 204126 w 3588512"/>
                <a:gd name="connsiteY27" fmla="*/ 62278 h 177650"/>
                <a:gd name="connsiteX28" fmla="*/ 185739 w 3588512"/>
                <a:gd name="connsiteY28" fmla="*/ 62278 h 177650"/>
                <a:gd name="connsiteX29" fmla="*/ 185739 w 3588512"/>
                <a:gd name="connsiteY29" fmla="*/ 135876 h 177650"/>
                <a:gd name="connsiteX30" fmla="*/ 159238 w 3588512"/>
                <a:gd name="connsiteY30" fmla="*/ 153642 h 177650"/>
                <a:gd name="connsiteX31" fmla="*/ 146811 w 3588512"/>
                <a:gd name="connsiteY31" fmla="*/ 149327 h 177650"/>
                <a:gd name="connsiteX32" fmla="*/ 143007 w 3588512"/>
                <a:gd name="connsiteY32" fmla="*/ 134354 h 177650"/>
                <a:gd name="connsiteX33" fmla="*/ 143007 w 3588512"/>
                <a:gd name="connsiteY33" fmla="*/ 62278 h 177650"/>
                <a:gd name="connsiteX34" fmla="*/ 124494 w 3588512"/>
                <a:gd name="connsiteY34" fmla="*/ 62278 h 177650"/>
                <a:gd name="connsiteX35" fmla="*/ 124494 w 3588512"/>
                <a:gd name="connsiteY35" fmla="*/ 136257 h 177650"/>
                <a:gd name="connsiteX36" fmla="*/ 132356 w 3588512"/>
                <a:gd name="connsiteY36" fmla="*/ 159606 h 177650"/>
                <a:gd name="connsiteX37" fmla="*/ 154039 w 3588512"/>
                <a:gd name="connsiteY37" fmla="*/ 167727 h 177650"/>
                <a:gd name="connsiteX38" fmla="*/ 173059 w 3588512"/>
                <a:gd name="connsiteY38" fmla="*/ 163412 h 177650"/>
                <a:gd name="connsiteX39" fmla="*/ 186881 w 3588512"/>
                <a:gd name="connsiteY39" fmla="*/ 149327 h 177650"/>
                <a:gd name="connsiteX40" fmla="*/ 188275 w 3588512"/>
                <a:gd name="connsiteY40" fmla="*/ 165443 h 177650"/>
                <a:gd name="connsiteX41" fmla="*/ 204126 w 3588512"/>
                <a:gd name="connsiteY41" fmla="*/ 165443 h 177650"/>
                <a:gd name="connsiteX42" fmla="*/ 204126 w 3588512"/>
                <a:gd name="connsiteY42" fmla="*/ 62278 h 177650"/>
                <a:gd name="connsiteX43" fmla="*/ 262835 w 3588512"/>
                <a:gd name="connsiteY43" fmla="*/ 59867 h 177650"/>
                <a:gd name="connsiteX44" fmla="*/ 243308 w 3588512"/>
                <a:gd name="connsiteY44" fmla="*/ 63547 h 177650"/>
                <a:gd name="connsiteX45" fmla="*/ 229740 w 3588512"/>
                <a:gd name="connsiteY45" fmla="*/ 73699 h 177650"/>
                <a:gd name="connsiteX46" fmla="*/ 224795 w 3588512"/>
                <a:gd name="connsiteY46" fmla="*/ 88291 h 177650"/>
                <a:gd name="connsiteX47" fmla="*/ 232276 w 3588512"/>
                <a:gd name="connsiteY47" fmla="*/ 106691 h 177650"/>
                <a:gd name="connsiteX48" fmla="*/ 256622 w 3588512"/>
                <a:gd name="connsiteY48" fmla="*/ 118238 h 177650"/>
                <a:gd name="connsiteX49" fmla="*/ 272473 w 3588512"/>
                <a:gd name="connsiteY49" fmla="*/ 123441 h 177650"/>
                <a:gd name="connsiteX50" fmla="*/ 280080 w 3588512"/>
                <a:gd name="connsiteY50" fmla="*/ 129151 h 177650"/>
                <a:gd name="connsiteX51" fmla="*/ 282363 w 3588512"/>
                <a:gd name="connsiteY51" fmla="*/ 137653 h 177650"/>
                <a:gd name="connsiteX52" fmla="*/ 276150 w 3588512"/>
                <a:gd name="connsiteY52" fmla="*/ 149073 h 177650"/>
                <a:gd name="connsiteX53" fmla="*/ 259665 w 3588512"/>
                <a:gd name="connsiteY53" fmla="*/ 153261 h 177650"/>
                <a:gd name="connsiteX54" fmla="*/ 229994 w 3588512"/>
                <a:gd name="connsiteY54" fmla="*/ 143363 h 177650"/>
                <a:gd name="connsiteX55" fmla="*/ 220230 w 3588512"/>
                <a:gd name="connsiteY55" fmla="*/ 154276 h 177650"/>
                <a:gd name="connsiteX56" fmla="*/ 260046 w 3588512"/>
                <a:gd name="connsiteY56" fmla="*/ 167727 h 177650"/>
                <a:gd name="connsiteX57" fmla="*/ 289591 w 3588512"/>
                <a:gd name="connsiteY57" fmla="*/ 159732 h 177650"/>
                <a:gd name="connsiteX58" fmla="*/ 301764 w 3588512"/>
                <a:gd name="connsiteY58" fmla="*/ 136511 h 177650"/>
                <a:gd name="connsiteX59" fmla="*/ 293015 w 3588512"/>
                <a:gd name="connsiteY59" fmla="*/ 116081 h 177650"/>
                <a:gd name="connsiteX60" fmla="*/ 266639 w 3588512"/>
                <a:gd name="connsiteY60" fmla="*/ 104280 h 177650"/>
                <a:gd name="connsiteX61" fmla="*/ 248887 w 3588512"/>
                <a:gd name="connsiteY61" fmla="*/ 97428 h 177650"/>
                <a:gd name="connsiteX62" fmla="*/ 244069 w 3588512"/>
                <a:gd name="connsiteY62" fmla="*/ 87657 h 177650"/>
                <a:gd name="connsiteX63" fmla="*/ 249267 w 3588512"/>
                <a:gd name="connsiteY63" fmla="*/ 77759 h 177650"/>
                <a:gd name="connsiteX64" fmla="*/ 263469 w 3588512"/>
                <a:gd name="connsiteY64" fmla="*/ 74206 h 177650"/>
                <a:gd name="connsiteX65" fmla="*/ 277164 w 3588512"/>
                <a:gd name="connsiteY65" fmla="*/ 76364 h 177650"/>
                <a:gd name="connsiteX66" fmla="*/ 290986 w 3588512"/>
                <a:gd name="connsiteY66" fmla="*/ 82962 h 177650"/>
                <a:gd name="connsiteX67" fmla="*/ 298720 w 3588512"/>
                <a:gd name="connsiteY67" fmla="*/ 71668 h 177650"/>
                <a:gd name="connsiteX68" fmla="*/ 282363 w 3588512"/>
                <a:gd name="connsiteY68" fmla="*/ 62786 h 177650"/>
                <a:gd name="connsiteX69" fmla="*/ 262835 w 3588512"/>
                <a:gd name="connsiteY69" fmla="*/ 59867 h 177650"/>
                <a:gd name="connsiteX70" fmla="*/ 323827 w 3588512"/>
                <a:gd name="connsiteY70" fmla="*/ 165443 h 177650"/>
                <a:gd name="connsiteX71" fmla="*/ 342214 w 3588512"/>
                <a:gd name="connsiteY71" fmla="*/ 165443 h 177650"/>
                <a:gd name="connsiteX72" fmla="*/ 342214 w 3588512"/>
                <a:gd name="connsiteY72" fmla="*/ 62278 h 177650"/>
                <a:gd name="connsiteX73" fmla="*/ 323827 w 3588512"/>
                <a:gd name="connsiteY73" fmla="*/ 62278 h 177650"/>
                <a:gd name="connsiteX74" fmla="*/ 323827 w 3588512"/>
                <a:gd name="connsiteY74" fmla="*/ 165443 h 177650"/>
                <a:gd name="connsiteX75" fmla="*/ 332830 w 3588512"/>
                <a:gd name="connsiteY75" fmla="*/ 12663 h 177650"/>
                <a:gd name="connsiteX76" fmla="*/ 323574 w 3588512"/>
                <a:gd name="connsiteY76" fmla="*/ 16216 h 177650"/>
                <a:gd name="connsiteX77" fmla="*/ 320024 w 3588512"/>
                <a:gd name="connsiteY77" fmla="*/ 25099 h 177650"/>
                <a:gd name="connsiteX78" fmla="*/ 323574 w 3588512"/>
                <a:gd name="connsiteY78" fmla="*/ 33727 h 177650"/>
                <a:gd name="connsiteX79" fmla="*/ 332830 w 3588512"/>
                <a:gd name="connsiteY79" fmla="*/ 37153 h 177650"/>
                <a:gd name="connsiteX80" fmla="*/ 342214 w 3588512"/>
                <a:gd name="connsiteY80" fmla="*/ 33727 h 177650"/>
                <a:gd name="connsiteX81" fmla="*/ 345891 w 3588512"/>
                <a:gd name="connsiteY81" fmla="*/ 25099 h 177650"/>
                <a:gd name="connsiteX82" fmla="*/ 342214 w 3588512"/>
                <a:gd name="connsiteY82" fmla="*/ 16216 h 177650"/>
                <a:gd name="connsiteX83" fmla="*/ 332830 w 3588512"/>
                <a:gd name="connsiteY83" fmla="*/ 12663 h 177650"/>
                <a:gd name="connsiteX84" fmla="*/ 418042 w 3588512"/>
                <a:gd name="connsiteY84" fmla="*/ 59867 h 177650"/>
                <a:gd name="connsiteX85" fmla="*/ 399655 w 3588512"/>
                <a:gd name="connsiteY85" fmla="*/ 64562 h 177650"/>
                <a:gd name="connsiteX86" fmla="*/ 385707 w 3588512"/>
                <a:gd name="connsiteY86" fmla="*/ 77506 h 177650"/>
                <a:gd name="connsiteX87" fmla="*/ 384186 w 3588512"/>
                <a:gd name="connsiteY87" fmla="*/ 62278 h 177650"/>
                <a:gd name="connsiteX88" fmla="*/ 368335 w 3588512"/>
                <a:gd name="connsiteY88" fmla="*/ 62278 h 177650"/>
                <a:gd name="connsiteX89" fmla="*/ 368335 w 3588512"/>
                <a:gd name="connsiteY89" fmla="*/ 165443 h 177650"/>
                <a:gd name="connsiteX90" fmla="*/ 386721 w 3588512"/>
                <a:gd name="connsiteY90" fmla="*/ 165443 h 177650"/>
                <a:gd name="connsiteX91" fmla="*/ 386721 w 3588512"/>
                <a:gd name="connsiteY91" fmla="*/ 92225 h 177650"/>
                <a:gd name="connsiteX92" fmla="*/ 398768 w 3588512"/>
                <a:gd name="connsiteY92" fmla="*/ 78648 h 177650"/>
                <a:gd name="connsiteX93" fmla="*/ 413603 w 3588512"/>
                <a:gd name="connsiteY93" fmla="*/ 73953 h 177650"/>
                <a:gd name="connsiteX94" fmla="*/ 426030 w 3588512"/>
                <a:gd name="connsiteY94" fmla="*/ 78521 h 177650"/>
                <a:gd name="connsiteX95" fmla="*/ 430215 w 3588512"/>
                <a:gd name="connsiteY95" fmla="*/ 94002 h 177650"/>
                <a:gd name="connsiteX96" fmla="*/ 430215 w 3588512"/>
                <a:gd name="connsiteY96" fmla="*/ 165443 h 177650"/>
                <a:gd name="connsiteX97" fmla="*/ 448728 w 3588512"/>
                <a:gd name="connsiteY97" fmla="*/ 165443 h 177650"/>
                <a:gd name="connsiteX98" fmla="*/ 448728 w 3588512"/>
                <a:gd name="connsiteY98" fmla="*/ 91464 h 177650"/>
                <a:gd name="connsiteX99" fmla="*/ 440612 w 3588512"/>
                <a:gd name="connsiteY99" fmla="*/ 68369 h 177650"/>
                <a:gd name="connsiteX100" fmla="*/ 418042 w 3588512"/>
                <a:gd name="connsiteY100" fmla="*/ 59867 h 177650"/>
                <a:gd name="connsiteX101" fmla="*/ 557524 w 3588512"/>
                <a:gd name="connsiteY101" fmla="*/ 110752 h 177650"/>
                <a:gd name="connsiteX102" fmla="*/ 546366 w 3588512"/>
                <a:gd name="connsiteY102" fmla="*/ 73445 h 177650"/>
                <a:gd name="connsiteX103" fmla="*/ 514031 w 3588512"/>
                <a:gd name="connsiteY103" fmla="*/ 59867 h 177650"/>
                <a:gd name="connsiteX104" fmla="*/ 490700 w 3588512"/>
                <a:gd name="connsiteY104" fmla="*/ 66973 h 177650"/>
                <a:gd name="connsiteX105" fmla="*/ 475483 w 3588512"/>
                <a:gd name="connsiteY105" fmla="*/ 86388 h 177650"/>
                <a:gd name="connsiteX106" fmla="*/ 470158 w 3588512"/>
                <a:gd name="connsiteY106" fmla="*/ 114939 h 177650"/>
                <a:gd name="connsiteX107" fmla="*/ 482458 w 3588512"/>
                <a:gd name="connsiteY107" fmla="*/ 153642 h 177650"/>
                <a:gd name="connsiteX108" fmla="*/ 516821 w 3588512"/>
                <a:gd name="connsiteY108" fmla="*/ 167727 h 177650"/>
                <a:gd name="connsiteX109" fmla="*/ 553721 w 3588512"/>
                <a:gd name="connsiteY109" fmla="*/ 154910 h 177650"/>
                <a:gd name="connsiteX110" fmla="*/ 545732 w 3588512"/>
                <a:gd name="connsiteY110" fmla="*/ 144125 h 177650"/>
                <a:gd name="connsiteX111" fmla="*/ 532291 w 3588512"/>
                <a:gd name="connsiteY111" fmla="*/ 150977 h 177650"/>
                <a:gd name="connsiteX112" fmla="*/ 518342 w 3588512"/>
                <a:gd name="connsiteY112" fmla="*/ 153134 h 177650"/>
                <a:gd name="connsiteX113" fmla="*/ 498688 w 3588512"/>
                <a:gd name="connsiteY113" fmla="*/ 145013 h 177650"/>
                <a:gd name="connsiteX114" fmla="*/ 489812 w 3588512"/>
                <a:gd name="connsiteY114" fmla="*/ 120015 h 177650"/>
                <a:gd name="connsiteX115" fmla="*/ 557144 w 3588512"/>
                <a:gd name="connsiteY115" fmla="*/ 120015 h 177650"/>
                <a:gd name="connsiteX116" fmla="*/ 557524 w 3588512"/>
                <a:gd name="connsiteY116" fmla="*/ 110752 h 177650"/>
                <a:gd name="connsiteX117" fmla="*/ 539392 w 3588512"/>
                <a:gd name="connsiteY117" fmla="*/ 106691 h 177650"/>
                <a:gd name="connsiteX118" fmla="*/ 489812 w 3588512"/>
                <a:gd name="connsiteY118" fmla="*/ 106691 h 177650"/>
                <a:gd name="connsiteX119" fmla="*/ 514412 w 3588512"/>
                <a:gd name="connsiteY119" fmla="*/ 74206 h 177650"/>
                <a:gd name="connsiteX120" fmla="*/ 533179 w 3588512"/>
                <a:gd name="connsiteY120" fmla="*/ 82201 h 177650"/>
                <a:gd name="connsiteX121" fmla="*/ 539392 w 3588512"/>
                <a:gd name="connsiteY121" fmla="*/ 105549 h 177650"/>
                <a:gd name="connsiteX122" fmla="*/ 539392 w 3588512"/>
                <a:gd name="connsiteY122" fmla="*/ 106691 h 177650"/>
                <a:gd name="connsiteX123" fmla="*/ 611669 w 3588512"/>
                <a:gd name="connsiteY123" fmla="*/ 59867 h 177650"/>
                <a:gd name="connsiteX124" fmla="*/ 592142 w 3588512"/>
                <a:gd name="connsiteY124" fmla="*/ 63547 h 177650"/>
                <a:gd name="connsiteX125" fmla="*/ 578574 w 3588512"/>
                <a:gd name="connsiteY125" fmla="*/ 73699 h 177650"/>
                <a:gd name="connsiteX126" fmla="*/ 573629 w 3588512"/>
                <a:gd name="connsiteY126" fmla="*/ 88291 h 177650"/>
                <a:gd name="connsiteX127" fmla="*/ 581110 w 3588512"/>
                <a:gd name="connsiteY127" fmla="*/ 106691 h 177650"/>
                <a:gd name="connsiteX128" fmla="*/ 605456 w 3588512"/>
                <a:gd name="connsiteY128" fmla="*/ 118238 h 177650"/>
                <a:gd name="connsiteX129" fmla="*/ 621306 w 3588512"/>
                <a:gd name="connsiteY129" fmla="*/ 123441 h 177650"/>
                <a:gd name="connsiteX130" fmla="*/ 628914 w 3588512"/>
                <a:gd name="connsiteY130" fmla="*/ 129151 h 177650"/>
                <a:gd name="connsiteX131" fmla="*/ 631197 w 3588512"/>
                <a:gd name="connsiteY131" fmla="*/ 137653 h 177650"/>
                <a:gd name="connsiteX132" fmla="*/ 624983 w 3588512"/>
                <a:gd name="connsiteY132" fmla="*/ 149073 h 177650"/>
                <a:gd name="connsiteX133" fmla="*/ 608499 w 3588512"/>
                <a:gd name="connsiteY133" fmla="*/ 153261 h 177650"/>
                <a:gd name="connsiteX134" fmla="*/ 578827 w 3588512"/>
                <a:gd name="connsiteY134" fmla="*/ 143363 h 177650"/>
                <a:gd name="connsiteX135" fmla="*/ 568937 w 3588512"/>
                <a:gd name="connsiteY135" fmla="*/ 154276 h 177650"/>
                <a:gd name="connsiteX136" fmla="*/ 608880 w 3588512"/>
                <a:gd name="connsiteY136" fmla="*/ 167727 h 177650"/>
                <a:gd name="connsiteX137" fmla="*/ 638425 w 3588512"/>
                <a:gd name="connsiteY137" fmla="*/ 159732 h 177650"/>
                <a:gd name="connsiteX138" fmla="*/ 650597 w 3588512"/>
                <a:gd name="connsiteY138" fmla="*/ 136511 h 177650"/>
                <a:gd name="connsiteX139" fmla="*/ 641848 w 3588512"/>
                <a:gd name="connsiteY139" fmla="*/ 116081 h 177650"/>
                <a:gd name="connsiteX140" fmla="*/ 615473 w 3588512"/>
                <a:gd name="connsiteY140" fmla="*/ 104280 h 177650"/>
                <a:gd name="connsiteX141" fmla="*/ 597721 w 3588512"/>
                <a:gd name="connsiteY141" fmla="*/ 97428 h 177650"/>
                <a:gd name="connsiteX142" fmla="*/ 592902 w 3588512"/>
                <a:gd name="connsiteY142" fmla="*/ 87657 h 177650"/>
                <a:gd name="connsiteX143" fmla="*/ 598101 w 3588512"/>
                <a:gd name="connsiteY143" fmla="*/ 77759 h 177650"/>
                <a:gd name="connsiteX144" fmla="*/ 612303 w 3588512"/>
                <a:gd name="connsiteY144" fmla="*/ 74206 h 177650"/>
                <a:gd name="connsiteX145" fmla="*/ 625998 w 3588512"/>
                <a:gd name="connsiteY145" fmla="*/ 76364 h 177650"/>
                <a:gd name="connsiteX146" fmla="*/ 639820 w 3588512"/>
                <a:gd name="connsiteY146" fmla="*/ 82962 h 177650"/>
                <a:gd name="connsiteX147" fmla="*/ 647554 w 3588512"/>
                <a:gd name="connsiteY147" fmla="*/ 71668 h 177650"/>
                <a:gd name="connsiteX148" fmla="*/ 631197 w 3588512"/>
                <a:gd name="connsiteY148" fmla="*/ 62786 h 177650"/>
                <a:gd name="connsiteX149" fmla="*/ 611669 w 3588512"/>
                <a:gd name="connsiteY149" fmla="*/ 59867 h 177650"/>
                <a:gd name="connsiteX150" fmla="*/ 703347 w 3588512"/>
                <a:gd name="connsiteY150" fmla="*/ 59867 h 177650"/>
                <a:gd name="connsiteX151" fmla="*/ 683820 w 3588512"/>
                <a:gd name="connsiteY151" fmla="*/ 63547 h 177650"/>
                <a:gd name="connsiteX152" fmla="*/ 670125 w 3588512"/>
                <a:gd name="connsiteY152" fmla="*/ 73699 h 177650"/>
                <a:gd name="connsiteX153" fmla="*/ 665180 w 3588512"/>
                <a:gd name="connsiteY153" fmla="*/ 88291 h 177650"/>
                <a:gd name="connsiteX154" fmla="*/ 672788 w 3588512"/>
                <a:gd name="connsiteY154" fmla="*/ 106691 h 177650"/>
                <a:gd name="connsiteX155" fmla="*/ 697134 w 3588512"/>
                <a:gd name="connsiteY155" fmla="*/ 118238 h 177650"/>
                <a:gd name="connsiteX156" fmla="*/ 712984 w 3588512"/>
                <a:gd name="connsiteY156" fmla="*/ 123441 h 177650"/>
                <a:gd name="connsiteX157" fmla="*/ 720593 w 3588512"/>
                <a:gd name="connsiteY157" fmla="*/ 129151 h 177650"/>
                <a:gd name="connsiteX158" fmla="*/ 722748 w 3588512"/>
                <a:gd name="connsiteY158" fmla="*/ 137653 h 177650"/>
                <a:gd name="connsiteX159" fmla="*/ 716662 w 3588512"/>
                <a:gd name="connsiteY159" fmla="*/ 149073 h 177650"/>
                <a:gd name="connsiteX160" fmla="*/ 700051 w 3588512"/>
                <a:gd name="connsiteY160" fmla="*/ 153261 h 177650"/>
                <a:gd name="connsiteX161" fmla="*/ 670379 w 3588512"/>
                <a:gd name="connsiteY161" fmla="*/ 143363 h 177650"/>
                <a:gd name="connsiteX162" fmla="*/ 660615 w 3588512"/>
                <a:gd name="connsiteY162" fmla="*/ 154276 h 177650"/>
                <a:gd name="connsiteX163" fmla="*/ 700558 w 3588512"/>
                <a:gd name="connsiteY163" fmla="*/ 167727 h 177650"/>
                <a:gd name="connsiteX164" fmla="*/ 730103 w 3588512"/>
                <a:gd name="connsiteY164" fmla="*/ 159732 h 177650"/>
                <a:gd name="connsiteX165" fmla="*/ 742276 w 3588512"/>
                <a:gd name="connsiteY165" fmla="*/ 136511 h 177650"/>
                <a:gd name="connsiteX166" fmla="*/ 733526 w 3588512"/>
                <a:gd name="connsiteY166" fmla="*/ 116081 h 177650"/>
                <a:gd name="connsiteX167" fmla="*/ 707152 w 3588512"/>
                <a:gd name="connsiteY167" fmla="*/ 104280 h 177650"/>
                <a:gd name="connsiteX168" fmla="*/ 689399 w 3588512"/>
                <a:gd name="connsiteY168" fmla="*/ 97428 h 177650"/>
                <a:gd name="connsiteX169" fmla="*/ 684454 w 3588512"/>
                <a:gd name="connsiteY169" fmla="*/ 87657 h 177650"/>
                <a:gd name="connsiteX170" fmla="*/ 689653 w 3588512"/>
                <a:gd name="connsiteY170" fmla="*/ 77759 h 177650"/>
                <a:gd name="connsiteX171" fmla="*/ 703982 w 3588512"/>
                <a:gd name="connsiteY171" fmla="*/ 74206 h 177650"/>
                <a:gd name="connsiteX172" fmla="*/ 717676 w 3588512"/>
                <a:gd name="connsiteY172" fmla="*/ 76364 h 177650"/>
                <a:gd name="connsiteX173" fmla="*/ 731371 w 3588512"/>
                <a:gd name="connsiteY173" fmla="*/ 82962 h 177650"/>
                <a:gd name="connsiteX174" fmla="*/ 739233 w 3588512"/>
                <a:gd name="connsiteY174" fmla="*/ 71668 h 177650"/>
                <a:gd name="connsiteX175" fmla="*/ 722748 w 3588512"/>
                <a:gd name="connsiteY175" fmla="*/ 62786 h 177650"/>
                <a:gd name="connsiteX176" fmla="*/ 703347 w 3588512"/>
                <a:gd name="connsiteY176" fmla="*/ 59867 h 177650"/>
                <a:gd name="connsiteX177" fmla="*/ 822415 w 3588512"/>
                <a:gd name="connsiteY177" fmla="*/ 30555 h 177650"/>
                <a:gd name="connsiteX178" fmla="*/ 822415 w 3588512"/>
                <a:gd name="connsiteY178" fmla="*/ 165443 h 177650"/>
                <a:gd name="connsiteX179" fmla="*/ 895960 w 3588512"/>
                <a:gd name="connsiteY179" fmla="*/ 165443 h 177650"/>
                <a:gd name="connsiteX180" fmla="*/ 898243 w 3588512"/>
                <a:gd name="connsiteY180" fmla="*/ 149200 h 177650"/>
                <a:gd name="connsiteX181" fmla="*/ 841436 w 3588512"/>
                <a:gd name="connsiteY181" fmla="*/ 149200 h 177650"/>
                <a:gd name="connsiteX182" fmla="*/ 841436 w 3588512"/>
                <a:gd name="connsiteY182" fmla="*/ 30555 h 177650"/>
                <a:gd name="connsiteX183" fmla="*/ 822415 w 3588512"/>
                <a:gd name="connsiteY183" fmla="*/ 30555 h 177650"/>
                <a:gd name="connsiteX184" fmla="*/ 990429 w 3588512"/>
                <a:gd name="connsiteY184" fmla="*/ 141333 h 177650"/>
                <a:gd name="connsiteX185" fmla="*/ 990429 w 3588512"/>
                <a:gd name="connsiteY185" fmla="*/ 94129 h 177650"/>
                <a:gd name="connsiteX186" fmla="*/ 981172 w 3588512"/>
                <a:gd name="connsiteY186" fmla="*/ 68750 h 177650"/>
                <a:gd name="connsiteX187" fmla="*/ 953275 w 3588512"/>
                <a:gd name="connsiteY187" fmla="*/ 59867 h 177650"/>
                <a:gd name="connsiteX188" fmla="*/ 916883 w 3588512"/>
                <a:gd name="connsiteY188" fmla="*/ 66973 h 177650"/>
                <a:gd name="connsiteX189" fmla="*/ 921448 w 3588512"/>
                <a:gd name="connsiteY189" fmla="*/ 80043 h 177650"/>
                <a:gd name="connsiteX190" fmla="*/ 949852 w 3588512"/>
                <a:gd name="connsiteY190" fmla="*/ 74587 h 177650"/>
                <a:gd name="connsiteX191" fmla="*/ 966590 w 3588512"/>
                <a:gd name="connsiteY191" fmla="*/ 79282 h 177650"/>
                <a:gd name="connsiteX192" fmla="*/ 971915 w 3588512"/>
                <a:gd name="connsiteY192" fmla="*/ 94890 h 177650"/>
                <a:gd name="connsiteX193" fmla="*/ 971915 w 3588512"/>
                <a:gd name="connsiteY193" fmla="*/ 102630 h 177650"/>
                <a:gd name="connsiteX194" fmla="*/ 955684 w 3588512"/>
                <a:gd name="connsiteY194" fmla="*/ 102630 h 177650"/>
                <a:gd name="connsiteX195" fmla="*/ 921321 w 3588512"/>
                <a:gd name="connsiteY195" fmla="*/ 111386 h 177650"/>
                <a:gd name="connsiteX196" fmla="*/ 909148 w 3588512"/>
                <a:gd name="connsiteY196" fmla="*/ 136638 h 177650"/>
                <a:gd name="connsiteX197" fmla="*/ 918278 w 3588512"/>
                <a:gd name="connsiteY197" fmla="*/ 159225 h 177650"/>
                <a:gd name="connsiteX198" fmla="*/ 942878 w 3588512"/>
                <a:gd name="connsiteY198" fmla="*/ 167727 h 177650"/>
                <a:gd name="connsiteX199" fmla="*/ 974324 w 3588512"/>
                <a:gd name="connsiteY199" fmla="*/ 152373 h 177650"/>
                <a:gd name="connsiteX200" fmla="*/ 981806 w 3588512"/>
                <a:gd name="connsiteY200" fmla="*/ 163285 h 177650"/>
                <a:gd name="connsiteX201" fmla="*/ 994993 w 3588512"/>
                <a:gd name="connsiteY201" fmla="*/ 167727 h 177650"/>
                <a:gd name="connsiteX202" fmla="*/ 999178 w 3588512"/>
                <a:gd name="connsiteY202" fmla="*/ 155291 h 177650"/>
                <a:gd name="connsiteX203" fmla="*/ 992584 w 3588512"/>
                <a:gd name="connsiteY203" fmla="*/ 150596 h 177650"/>
                <a:gd name="connsiteX204" fmla="*/ 990429 w 3588512"/>
                <a:gd name="connsiteY204" fmla="*/ 141333 h 177650"/>
                <a:gd name="connsiteX205" fmla="*/ 947062 w 3588512"/>
                <a:gd name="connsiteY205" fmla="*/ 154276 h 177650"/>
                <a:gd name="connsiteX206" fmla="*/ 933494 w 3588512"/>
                <a:gd name="connsiteY206" fmla="*/ 149581 h 177650"/>
                <a:gd name="connsiteX207" fmla="*/ 928802 w 3588512"/>
                <a:gd name="connsiteY207" fmla="*/ 135623 h 177650"/>
                <a:gd name="connsiteX208" fmla="*/ 958094 w 3588512"/>
                <a:gd name="connsiteY208" fmla="*/ 114558 h 177650"/>
                <a:gd name="connsiteX209" fmla="*/ 971915 w 3588512"/>
                <a:gd name="connsiteY209" fmla="*/ 114558 h 177650"/>
                <a:gd name="connsiteX210" fmla="*/ 971915 w 3588512"/>
                <a:gd name="connsiteY210" fmla="*/ 138161 h 177650"/>
                <a:gd name="connsiteX211" fmla="*/ 947062 w 3588512"/>
                <a:gd name="connsiteY211" fmla="*/ 154276 h 177650"/>
                <a:gd name="connsiteX212" fmla="*/ 1126361 w 3588512"/>
                <a:gd name="connsiteY212" fmla="*/ 62278 h 177650"/>
                <a:gd name="connsiteX213" fmla="*/ 1107087 w 3588512"/>
                <a:gd name="connsiteY213" fmla="*/ 152880 h 177650"/>
                <a:gd name="connsiteX214" fmla="*/ 1087179 w 3588512"/>
                <a:gd name="connsiteY214" fmla="*/ 62278 h 177650"/>
                <a:gd name="connsiteX215" fmla="*/ 1066637 w 3588512"/>
                <a:gd name="connsiteY215" fmla="*/ 62278 h 177650"/>
                <a:gd name="connsiteX216" fmla="*/ 1045714 w 3588512"/>
                <a:gd name="connsiteY216" fmla="*/ 152880 h 177650"/>
                <a:gd name="connsiteX217" fmla="*/ 1026694 w 3588512"/>
                <a:gd name="connsiteY217" fmla="*/ 62278 h 177650"/>
                <a:gd name="connsiteX218" fmla="*/ 1008308 w 3588512"/>
                <a:gd name="connsiteY218" fmla="*/ 62278 h 177650"/>
                <a:gd name="connsiteX219" fmla="*/ 1032907 w 3588512"/>
                <a:gd name="connsiteY219" fmla="*/ 165443 h 177650"/>
                <a:gd name="connsiteX220" fmla="*/ 1057380 w 3588512"/>
                <a:gd name="connsiteY220" fmla="*/ 165443 h 177650"/>
                <a:gd name="connsiteX221" fmla="*/ 1076401 w 3588512"/>
                <a:gd name="connsiteY221" fmla="*/ 78521 h 177650"/>
                <a:gd name="connsiteX222" fmla="*/ 1094914 w 3588512"/>
                <a:gd name="connsiteY222" fmla="*/ 165443 h 177650"/>
                <a:gd name="connsiteX223" fmla="*/ 1119894 w 3588512"/>
                <a:gd name="connsiteY223" fmla="*/ 165443 h 177650"/>
                <a:gd name="connsiteX224" fmla="*/ 1143986 w 3588512"/>
                <a:gd name="connsiteY224" fmla="*/ 62278 h 177650"/>
                <a:gd name="connsiteX225" fmla="*/ 1126361 w 3588512"/>
                <a:gd name="connsiteY225" fmla="*/ 62278 h 177650"/>
                <a:gd name="connsiteX226" fmla="*/ 1384785 w 3588512"/>
                <a:gd name="connsiteY226" fmla="*/ 30555 h 177650"/>
                <a:gd name="connsiteX227" fmla="*/ 1348392 w 3588512"/>
                <a:gd name="connsiteY227" fmla="*/ 30555 h 177650"/>
                <a:gd name="connsiteX228" fmla="*/ 1348392 w 3588512"/>
                <a:gd name="connsiteY228" fmla="*/ 165443 h 177650"/>
                <a:gd name="connsiteX229" fmla="*/ 1367539 w 3588512"/>
                <a:gd name="connsiteY229" fmla="*/ 165443 h 177650"/>
                <a:gd name="connsiteX230" fmla="*/ 1367539 w 3588512"/>
                <a:gd name="connsiteY230" fmla="*/ 115954 h 177650"/>
                <a:gd name="connsiteX231" fmla="*/ 1384911 w 3588512"/>
                <a:gd name="connsiteY231" fmla="*/ 115954 h 177650"/>
                <a:gd name="connsiteX232" fmla="*/ 1423840 w 3588512"/>
                <a:gd name="connsiteY232" fmla="*/ 105168 h 177650"/>
                <a:gd name="connsiteX233" fmla="*/ 1438422 w 3588512"/>
                <a:gd name="connsiteY233" fmla="*/ 72176 h 177650"/>
                <a:gd name="connsiteX234" fmla="*/ 1424473 w 3588512"/>
                <a:gd name="connsiteY234" fmla="*/ 40960 h 177650"/>
                <a:gd name="connsiteX235" fmla="*/ 1384785 w 3588512"/>
                <a:gd name="connsiteY235" fmla="*/ 30555 h 177650"/>
                <a:gd name="connsiteX236" fmla="*/ 1384150 w 3588512"/>
                <a:gd name="connsiteY236" fmla="*/ 101235 h 177650"/>
                <a:gd name="connsiteX237" fmla="*/ 1367539 w 3588512"/>
                <a:gd name="connsiteY237" fmla="*/ 101235 h 177650"/>
                <a:gd name="connsiteX238" fmla="*/ 1367539 w 3588512"/>
                <a:gd name="connsiteY238" fmla="*/ 45021 h 177650"/>
                <a:gd name="connsiteX239" fmla="*/ 1384531 w 3588512"/>
                <a:gd name="connsiteY239" fmla="*/ 45021 h 177650"/>
                <a:gd name="connsiteX240" fmla="*/ 1409511 w 3588512"/>
                <a:gd name="connsiteY240" fmla="*/ 51492 h 177650"/>
                <a:gd name="connsiteX241" fmla="*/ 1418260 w 3588512"/>
                <a:gd name="connsiteY241" fmla="*/ 72430 h 177650"/>
                <a:gd name="connsiteX242" fmla="*/ 1409511 w 3588512"/>
                <a:gd name="connsiteY242" fmla="*/ 94890 h 177650"/>
                <a:gd name="connsiteX243" fmla="*/ 1384150 w 3588512"/>
                <a:gd name="connsiteY243" fmla="*/ 101235 h 177650"/>
                <a:gd name="connsiteX244" fmla="*/ 1533651 w 3588512"/>
                <a:gd name="connsiteY244" fmla="*/ 110752 h 177650"/>
                <a:gd name="connsiteX245" fmla="*/ 1522492 w 3588512"/>
                <a:gd name="connsiteY245" fmla="*/ 73445 h 177650"/>
                <a:gd name="connsiteX246" fmla="*/ 1490157 w 3588512"/>
                <a:gd name="connsiteY246" fmla="*/ 59867 h 177650"/>
                <a:gd name="connsiteX247" fmla="*/ 1466826 w 3588512"/>
                <a:gd name="connsiteY247" fmla="*/ 66973 h 177650"/>
                <a:gd name="connsiteX248" fmla="*/ 1451609 w 3588512"/>
                <a:gd name="connsiteY248" fmla="*/ 86388 h 177650"/>
                <a:gd name="connsiteX249" fmla="*/ 1446283 w 3588512"/>
                <a:gd name="connsiteY249" fmla="*/ 114939 h 177650"/>
                <a:gd name="connsiteX250" fmla="*/ 1458583 w 3588512"/>
                <a:gd name="connsiteY250" fmla="*/ 153642 h 177650"/>
                <a:gd name="connsiteX251" fmla="*/ 1492947 w 3588512"/>
                <a:gd name="connsiteY251" fmla="*/ 167727 h 177650"/>
                <a:gd name="connsiteX252" fmla="*/ 1529846 w 3588512"/>
                <a:gd name="connsiteY252" fmla="*/ 154910 h 177650"/>
                <a:gd name="connsiteX253" fmla="*/ 1521858 w 3588512"/>
                <a:gd name="connsiteY253" fmla="*/ 144125 h 177650"/>
                <a:gd name="connsiteX254" fmla="*/ 1508417 w 3588512"/>
                <a:gd name="connsiteY254" fmla="*/ 150977 h 177650"/>
                <a:gd name="connsiteX255" fmla="*/ 1494342 w 3588512"/>
                <a:gd name="connsiteY255" fmla="*/ 153134 h 177650"/>
                <a:gd name="connsiteX256" fmla="*/ 1474814 w 3588512"/>
                <a:gd name="connsiteY256" fmla="*/ 145013 h 177650"/>
                <a:gd name="connsiteX257" fmla="*/ 1465938 w 3588512"/>
                <a:gd name="connsiteY257" fmla="*/ 120015 h 177650"/>
                <a:gd name="connsiteX258" fmla="*/ 1533270 w 3588512"/>
                <a:gd name="connsiteY258" fmla="*/ 120015 h 177650"/>
                <a:gd name="connsiteX259" fmla="*/ 1533651 w 3588512"/>
                <a:gd name="connsiteY259" fmla="*/ 110752 h 177650"/>
                <a:gd name="connsiteX260" fmla="*/ 1515391 w 3588512"/>
                <a:gd name="connsiteY260" fmla="*/ 106691 h 177650"/>
                <a:gd name="connsiteX261" fmla="*/ 1465938 w 3588512"/>
                <a:gd name="connsiteY261" fmla="*/ 106691 h 177650"/>
                <a:gd name="connsiteX262" fmla="*/ 1490538 w 3588512"/>
                <a:gd name="connsiteY262" fmla="*/ 74206 h 177650"/>
                <a:gd name="connsiteX263" fmla="*/ 1509178 w 3588512"/>
                <a:gd name="connsiteY263" fmla="*/ 82201 h 177650"/>
                <a:gd name="connsiteX264" fmla="*/ 1515391 w 3588512"/>
                <a:gd name="connsiteY264" fmla="*/ 105549 h 177650"/>
                <a:gd name="connsiteX265" fmla="*/ 1515391 w 3588512"/>
                <a:gd name="connsiteY265" fmla="*/ 106691 h 177650"/>
                <a:gd name="connsiteX266" fmla="*/ 1601110 w 3588512"/>
                <a:gd name="connsiteY266" fmla="*/ 59867 h 177650"/>
                <a:gd name="connsiteX267" fmla="*/ 1584245 w 3588512"/>
                <a:gd name="connsiteY267" fmla="*/ 65704 h 177650"/>
                <a:gd name="connsiteX268" fmla="*/ 1572833 w 3588512"/>
                <a:gd name="connsiteY268" fmla="*/ 83216 h 177650"/>
                <a:gd name="connsiteX269" fmla="*/ 1570931 w 3588512"/>
                <a:gd name="connsiteY269" fmla="*/ 62278 h 177650"/>
                <a:gd name="connsiteX270" fmla="*/ 1555207 w 3588512"/>
                <a:gd name="connsiteY270" fmla="*/ 62278 h 177650"/>
                <a:gd name="connsiteX271" fmla="*/ 1555207 w 3588512"/>
                <a:gd name="connsiteY271" fmla="*/ 165443 h 177650"/>
                <a:gd name="connsiteX272" fmla="*/ 1573593 w 3588512"/>
                <a:gd name="connsiteY272" fmla="*/ 165443 h 177650"/>
                <a:gd name="connsiteX273" fmla="*/ 1573593 w 3588512"/>
                <a:gd name="connsiteY273" fmla="*/ 106437 h 177650"/>
                <a:gd name="connsiteX274" fmla="*/ 1582977 w 3588512"/>
                <a:gd name="connsiteY274" fmla="*/ 84612 h 177650"/>
                <a:gd name="connsiteX275" fmla="*/ 1598827 w 3588512"/>
                <a:gd name="connsiteY275" fmla="*/ 77506 h 177650"/>
                <a:gd name="connsiteX276" fmla="*/ 1608084 w 3588512"/>
                <a:gd name="connsiteY276" fmla="*/ 78648 h 177650"/>
                <a:gd name="connsiteX277" fmla="*/ 1611507 w 3588512"/>
                <a:gd name="connsiteY277" fmla="*/ 61009 h 177650"/>
                <a:gd name="connsiteX278" fmla="*/ 1601110 w 3588512"/>
                <a:gd name="connsiteY278" fmla="*/ 59867 h 177650"/>
                <a:gd name="connsiteX279" fmla="*/ 1658171 w 3588512"/>
                <a:gd name="connsiteY279" fmla="*/ 59867 h 177650"/>
                <a:gd name="connsiteX280" fmla="*/ 1638643 w 3588512"/>
                <a:gd name="connsiteY280" fmla="*/ 63547 h 177650"/>
                <a:gd name="connsiteX281" fmla="*/ 1624948 w 3588512"/>
                <a:gd name="connsiteY281" fmla="*/ 73699 h 177650"/>
                <a:gd name="connsiteX282" fmla="*/ 1620130 w 3588512"/>
                <a:gd name="connsiteY282" fmla="*/ 88291 h 177650"/>
                <a:gd name="connsiteX283" fmla="*/ 1627611 w 3588512"/>
                <a:gd name="connsiteY283" fmla="*/ 106691 h 177650"/>
                <a:gd name="connsiteX284" fmla="*/ 1651957 w 3588512"/>
                <a:gd name="connsiteY284" fmla="*/ 118238 h 177650"/>
                <a:gd name="connsiteX285" fmla="*/ 1667808 w 3588512"/>
                <a:gd name="connsiteY285" fmla="*/ 123441 h 177650"/>
                <a:gd name="connsiteX286" fmla="*/ 1675416 w 3588512"/>
                <a:gd name="connsiteY286" fmla="*/ 129151 h 177650"/>
                <a:gd name="connsiteX287" fmla="*/ 1677698 w 3588512"/>
                <a:gd name="connsiteY287" fmla="*/ 137653 h 177650"/>
                <a:gd name="connsiteX288" fmla="*/ 1671485 w 3588512"/>
                <a:gd name="connsiteY288" fmla="*/ 149073 h 177650"/>
                <a:gd name="connsiteX289" fmla="*/ 1655001 w 3588512"/>
                <a:gd name="connsiteY289" fmla="*/ 153261 h 177650"/>
                <a:gd name="connsiteX290" fmla="*/ 1625329 w 3588512"/>
                <a:gd name="connsiteY290" fmla="*/ 143363 h 177650"/>
                <a:gd name="connsiteX291" fmla="*/ 1615438 w 3588512"/>
                <a:gd name="connsiteY291" fmla="*/ 154276 h 177650"/>
                <a:gd name="connsiteX292" fmla="*/ 1655381 w 3588512"/>
                <a:gd name="connsiteY292" fmla="*/ 167727 h 177650"/>
                <a:gd name="connsiteX293" fmla="*/ 1684926 w 3588512"/>
                <a:gd name="connsiteY293" fmla="*/ 159732 h 177650"/>
                <a:gd name="connsiteX294" fmla="*/ 1697099 w 3588512"/>
                <a:gd name="connsiteY294" fmla="*/ 136511 h 177650"/>
                <a:gd name="connsiteX295" fmla="*/ 1688349 w 3588512"/>
                <a:gd name="connsiteY295" fmla="*/ 116081 h 177650"/>
                <a:gd name="connsiteX296" fmla="*/ 1661975 w 3588512"/>
                <a:gd name="connsiteY296" fmla="*/ 104280 h 177650"/>
                <a:gd name="connsiteX297" fmla="*/ 1644222 w 3588512"/>
                <a:gd name="connsiteY297" fmla="*/ 97428 h 177650"/>
                <a:gd name="connsiteX298" fmla="*/ 1639404 w 3588512"/>
                <a:gd name="connsiteY298" fmla="*/ 87657 h 177650"/>
                <a:gd name="connsiteX299" fmla="*/ 1644603 w 3588512"/>
                <a:gd name="connsiteY299" fmla="*/ 77759 h 177650"/>
                <a:gd name="connsiteX300" fmla="*/ 1658805 w 3588512"/>
                <a:gd name="connsiteY300" fmla="*/ 74206 h 177650"/>
                <a:gd name="connsiteX301" fmla="*/ 1672499 w 3588512"/>
                <a:gd name="connsiteY301" fmla="*/ 76364 h 177650"/>
                <a:gd name="connsiteX302" fmla="*/ 1686194 w 3588512"/>
                <a:gd name="connsiteY302" fmla="*/ 82962 h 177650"/>
                <a:gd name="connsiteX303" fmla="*/ 1694056 w 3588512"/>
                <a:gd name="connsiteY303" fmla="*/ 71668 h 177650"/>
                <a:gd name="connsiteX304" fmla="*/ 1677698 w 3588512"/>
                <a:gd name="connsiteY304" fmla="*/ 62786 h 177650"/>
                <a:gd name="connsiteX305" fmla="*/ 1658171 w 3588512"/>
                <a:gd name="connsiteY305" fmla="*/ 59867 h 177650"/>
                <a:gd name="connsiteX306" fmla="*/ 1758852 w 3588512"/>
                <a:gd name="connsiteY306" fmla="*/ 59867 h 177650"/>
                <a:gd name="connsiteX307" fmla="*/ 1733365 w 3588512"/>
                <a:gd name="connsiteY307" fmla="*/ 66593 h 177650"/>
                <a:gd name="connsiteX308" fmla="*/ 1717134 w 3588512"/>
                <a:gd name="connsiteY308" fmla="*/ 85627 h 177650"/>
                <a:gd name="connsiteX309" fmla="*/ 1711555 w 3588512"/>
                <a:gd name="connsiteY309" fmla="*/ 113924 h 177650"/>
                <a:gd name="connsiteX310" fmla="*/ 1723981 w 3588512"/>
                <a:gd name="connsiteY310" fmla="*/ 153261 h 177650"/>
                <a:gd name="connsiteX311" fmla="*/ 1758598 w 3588512"/>
                <a:gd name="connsiteY311" fmla="*/ 167727 h 177650"/>
                <a:gd name="connsiteX312" fmla="*/ 1783832 w 3588512"/>
                <a:gd name="connsiteY312" fmla="*/ 161001 h 177650"/>
                <a:gd name="connsiteX313" fmla="*/ 1800063 w 3588512"/>
                <a:gd name="connsiteY313" fmla="*/ 142094 h 177650"/>
                <a:gd name="connsiteX314" fmla="*/ 1805769 w 3588512"/>
                <a:gd name="connsiteY314" fmla="*/ 113797 h 177650"/>
                <a:gd name="connsiteX315" fmla="*/ 1793469 w 3588512"/>
                <a:gd name="connsiteY315" fmla="*/ 74333 h 177650"/>
                <a:gd name="connsiteX316" fmla="*/ 1758852 w 3588512"/>
                <a:gd name="connsiteY316" fmla="*/ 59867 h 177650"/>
                <a:gd name="connsiteX317" fmla="*/ 1758852 w 3588512"/>
                <a:gd name="connsiteY317" fmla="*/ 74333 h 177650"/>
                <a:gd name="connsiteX318" fmla="*/ 1785861 w 3588512"/>
                <a:gd name="connsiteY318" fmla="*/ 113797 h 177650"/>
                <a:gd name="connsiteX319" fmla="*/ 1758598 w 3588512"/>
                <a:gd name="connsiteY319" fmla="*/ 153261 h 177650"/>
                <a:gd name="connsiteX320" fmla="*/ 1731336 w 3588512"/>
                <a:gd name="connsiteY320" fmla="*/ 113924 h 177650"/>
                <a:gd name="connsiteX321" fmla="*/ 1758852 w 3588512"/>
                <a:gd name="connsiteY321" fmla="*/ 74333 h 177650"/>
                <a:gd name="connsiteX322" fmla="*/ 1873862 w 3588512"/>
                <a:gd name="connsiteY322" fmla="*/ 59867 h 177650"/>
                <a:gd name="connsiteX323" fmla="*/ 1855602 w 3588512"/>
                <a:gd name="connsiteY323" fmla="*/ 64562 h 177650"/>
                <a:gd name="connsiteX324" fmla="*/ 1841654 w 3588512"/>
                <a:gd name="connsiteY324" fmla="*/ 77506 h 177650"/>
                <a:gd name="connsiteX325" fmla="*/ 1840006 w 3588512"/>
                <a:gd name="connsiteY325" fmla="*/ 62278 h 177650"/>
                <a:gd name="connsiteX326" fmla="*/ 1824155 w 3588512"/>
                <a:gd name="connsiteY326" fmla="*/ 62278 h 177650"/>
                <a:gd name="connsiteX327" fmla="*/ 1824155 w 3588512"/>
                <a:gd name="connsiteY327" fmla="*/ 165443 h 177650"/>
                <a:gd name="connsiteX328" fmla="*/ 1842668 w 3588512"/>
                <a:gd name="connsiteY328" fmla="*/ 165443 h 177650"/>
                <a:gd name="connsiteX329" fmla="*/ 1842668 w 3588512"/>
                <a:gd name="connsiteY329" fmla="*/ 92225 h 177650"/>
                <a:gd name="connsiteX330" fmla="*/ 1854715 w 3588512"/>
                <a:gd name="connsiteY330" fmla="*/ 78648 h 177650"/>
                <a:gd name="connsiteX331" fmla="*/ 1869550 w 3588512"/>
                <a:gd name="connsiteY331" fmla="*/ 73953 h 177650"/>
                <a:gd name="connsiteX332" fmla="*/ 1881977 w 3588512"/>
                <a:gd name="connsiteY332" fmla="*/ 78521 h 177650"/>
                <a:gd name="connsiteX333" fmla="*/ 1886162 w 3588512"/>
                <a:gd name="connsiteY333" fmla="*/ 94002 h 177650"/>
                <a:gd name="connsiteX334" fmla="*/ 1886162 w 3588512"/>
                <a:gd name="connsiteY334" fmla="*/ 165443 h 177650"/>
                <a:gd name="connsiteX335" fmla="*/ 1904548 w 3588512"/>
                <a:gd name="connsiteY335" fmla="*/ 165443 h 177650"/>
                <a:gd name="connsiteX336" fmla="*/ 1904548 w 3588512"/>
                <a:gd name="connsiteY336" fmla="*/ 91464 h 177650"/>
                <a:gd name="connsiteX337" fmla="*/ 1896433 w 3588512"/>
                <a:gd name="connsiteY337" fmla="*/ 68369 h 177650"/>
                <a:gd name="connsiteX338" fmla="*/ 1873862 w 3588512"/>
                <a:gd name="connsiteY338" fmla="*/ 59867 h 177650"/>
                <a:gd name="connsiteX339" fmla="*/ 2000791 w 3588512"/>
                <a:gd name="connsiteY339" fmla="*/ 141333 h 177650"/>
                <a:gd name="connsiteX340" fmla="*/ 2000791 w 3588512"/>
                <a:gd name="connsiteY340" fmla="*/ 94129 h 177650"/>
                <a:gd name="connsiteX341" fmla="*/ 1991534 w 3588512"/>
                <a:gd name="connsiteY341" fmla="*/ 68750 h 177650"/>
                <a:gd name="connsiteX342" fmla="*/ 1963765 w 3588512"/>
                <a:gd name="connsiteY342" fmla="*/ 59867 h 177650"/>
                <a:gd name="connsiteX343" fmla="*/ 1927246 w 3588512"/>
                <a:gd name="connsiteY343" fmla="*/ 66973 h 177650"/>
                <a:gd name="connsiteX344" fmla="*/ 1931811 w 3588512"/>
                <a:gd name="connsiteY344" fmla="*/ 80043 h 177650"/>
                <a:gd name="connsiteX345" fmla="*/ 1960341 w 3588512"/>
                <a:gd name="connsiteY345" fmla="*/ 74587 h 177650"/>
                <a:gd name="connsiteX346" fmla="*/ 1976952 w 3588512"/>
                <a:gd name="connsiteY346" fmla="*/ 79282 h 177650"/>
                <a:gd name="connsiteX347" fmla="*/ 1982405 w 3588512"/>
                <a:gd name="connsiteY347" fmla="*/ 94890 h 177650"/>
                <a:gd name="connsiteX348" fmla="*/ 1982405 w 3588512"/>
                <a:gd name="connsiteY348" fmla="*/ 102630 h 177650"/>
                <a:gd name="connsiteX349" fmla="*/ 1966174 w 3588512"/>
                <a:gd name="connsiteY349" fmla="*/ 102630 h 177650"/>
                <a:gd name="connsiteX350" fmla="*/ 1931684 w 3588512"/>
                <a:gd name="connsiteY350" fmla="*/ 111386 h 177650"/>
                <a:gd name="connsiteX351" fmla="*/ 1919638 w 3588512"/>
                <a:gd name="connsiteY351" fmla="*/ 136638 h 177650"/>
                <a:gd name="connsiteX352" fmla="*/ 1928640 w 3588512"/>
                <a:gd name="connsiteY352" fmla="*/ 159225 h 177650"/>
                <a:gd name="connsiteX353" fmla="*/ 1953240 w 3588512"/>
                <a:gd name="connsiteY353" fmla="*/ 167727 h 177650"/>
                <a:gd name="connsiteX354" fmla="*/ 1984814 w 3588512"/>
                <a:gd name="connsiteY354" fmla="*/ 152373 h 177650"/>
                <a:gd name="connsiteX355" fmla="*/ 1992169 w 3588512"/>
                <a:gd name="connsiteY355" fmla="*/ 163285 h 177650"/>
                <a:gd name="connsiteX356" fmla="*/ 2005356 w 3588512"/>
                <a:gd name="connsiteY356" fmla="*/ 167727 h 177650"/>
                <a:gd name="connsiteX357" fmla="*/ 2009667 w 3588512"/>
                <a:gd name="connsiteY357" fmla="*/ 155291 h 177650"/>
                <a:gd name="connsiteX358" fmla="*/ 2002947 w 3588512"/>
                <a:gd name="connsiteY358" fmla="*/ 150596 h 177650"/>
                <a:gd name="connsiteX359" fmla="*/ 2000791 w 3588512"/>
                <a:gd name="connsiteY359" fmla="*/ 141333 h 177650"/>
                <a:gd name="connsiteX360" fmla="*/ 1957551 w 3588512"/>
                <a:gd name="connsiteY360" fmla="*/ 154276 h 177650"/>
                <a:gd name="connsiteX361" fmla="*/ 1943857 w 3588512"/>
                <a:gd name="connsiteY361" fmla="*/ 149581 h 177650"/>
                <a:gd name="connsiteX362" fmla="*/ 1939292 w 3588512"/>
                <a:gd name="connsiteY362" fmla="*/ 135623 h 177650"/>
                <a:gd name="connsiteX363" fmla="*/ 1968583 w 3588512"/>
                <a:gd name="connsiteY363" fmla="*/ 114558 h 177650"/>
                <a:gd name="connsiteX364" fmla="*/ 1982405 w 3588512"/>
                <a:gd name="connsiteY364" fmla="*/ 114558 h 177650"/>
                <a:gd name="connsiteX365" fmla="*/ 1982405 w 3588512"/>
                <a:gd name="connsiteY365" fmla="*/ 138161 h 177650"/>
                <a:gd name="connsiteX366" fmla="*/ 1957551 w 3588512"/>
                <a:gd name="connsiteY366" fmla="*/ 154276 h 177650"/>
                <a:gd name="connsiteX367" fmla="*/ 2049737 w 3588512"/>
                <a:gd name="connsiteY367" fmla="*/ 167727 h 177650"/>
                <a:gd name="connsiteX368" fmla="*/ 2064319 w 3588512"/>
                <a:gd name="connsiteY368" fmla="*/ 164301 h 177650"/>
                <a:gd name="connsiteX369" fmla="*/ 2059501 w 3588512"/>
                <a:gd name="connsiteY369" fmla="*/ 151738 h 177650"/>
                <a:gd name="connsiteX370" fmla="*/ 2052780 w 3588512"/>
                <a:gd name="connsiteY370" fmla="*/ 152880 h 177650"/>
                <a:gd name="connsiteX371" fmla="*/ 2047581 w 3588512"/>
                <a:gd name="connsiteY371" fmla="*/ 150977 h 177650"/>
                <a:gd name="connsiteX372" fmla="*/ 2046060 w 3588512"/>
                <a:gd name="connsiteY372" fmla="*/ 144632 h 177650"/>
                <a:gd name="connsiteX373" fmla="*/ 2046060 w 3588512"/>
                <a:gd name="connsiteY373" fmla="*/ 18627 h 177650"/>
                <a:gd name="connsiteX374" fmla="*/ 2027673 w 3588512"/>
                <a:gd name="connsiteY374" fmla="*/ 20784 h 177650"/>
                <a:gd name="connsiteX375" fmla="*/ 2027673 w 3588512"/>
                <a:gd name="connsiteY375" fmla="*/ 145013 h 177650"/>
                <a:gd name="connsiteX376" fmla="*/ 2033633 w 3588512"/>
                <a:gd name="connsiteY376" fmla="*/ 161763 h 177650"/>
                <a:gd name="connsiteX377" fmla="*/ 2049737 w 3588512"/>
                <a:gd name="connsiteY377" fmla="*/ 167727 h 177650"/>
                <a:gd name="connsiteX378" fmla="*/ 2129496 w 3588512"/>
                <a:gd name="connsiteY378" fmla="*/ 30555 h 177650"/>
                <a:gd name="connsiteX379" fmla="*/ 2129496 w 3588512"/>
                <a:gd name="connsiteY379" fmla="*/ 165443 h 177650"/>
                <a:gd name="connsiteX380" fmla="*/ 2203041 w 3588512"/>
                <a:gd name="connsiteY380" fmla="*/ 165443 h 177650"/>
                <a:gd name="connsiteX381" fmla="*/ 2205324 w 3588512"/>
                <a:gd name="connsiteY381" fmla="*/ 149200 h 177650"/>
                <a:gd name="connsiteX382" fmla="*/ 2148516 w 3588512"/>
                <a:gd name="connsiteY382" fmla="*/ 149200 h 177650"/>
                <a:gd name="connsiteX383" fmla="*/ 2148516 w 3588512"/>
                <a:gd name="connsiteY383" fmla="*/ 30555 h 177650"/>
                <a:gd name="connsiteX384" fmla="*/ 2129496 w 3588512"/>
                <a:gd name="connsiteY384" fmla="*/ 30555 h 177650"/>
                <a:gd name="connsiteX385" fmla="*/ 2297509 w 3588512"/>
                <a:gd name="connsiteY385" fmla="*/ 141333 h 177650"/>
                <a:gd name="connsiteX386" fmla="*/ 2297509 w 3588512"/>
                <a:gd name="connsiteY386" fmla="*/ 94129 h 177650"/>
                <a:gd name="connsiteX387" fmla="*/ 2288253 w 3588512"/>
                <a:gd name="connsiteY387" fmla="*/ 68750 h 177650"/>
                <a:gd name="connsiteX388" fmla="*/ 2260483 w 3588512"/>
                <a:gd name="connsiteY388" fmla="*/ 59867 h 177650"/>
                <a:gd name="connsiteX389" fmla="*/ 2223964 w 3588512"/>
                <a:gd name="connsiteY389" fmla="*/ 66973 h 177650"/>
                <a:gd name="connsiteX390" fmla="*/ 2228528 w 3588512"/>
                <a:gd name="connsiteY390" fmla="*/ 80043 h 177650"/>
                <a:gd name="connsiteX391" fmla="*/ 2257059 w 3588512"/>
                <a:gd name="connsiteY391" fmla="*/ 74587 h 177650"/>
                <a:gd name="connsiteX392" fmla="*/ 2273670 w 3588512"/>
                <a:gd name="connsiteY392" fmla="*/ 79282 h 177650"/>
                <a:gd name="connsiteX393" fmla="*/ 2279123 w 3588512"/>
                <a:gd name="connsiteY393" fmla="*/ 94890 h 177650"/>
                <a:gd name="connsiteX394" fmla="*/ 2279123 w 3588512"/>
                <a:gd name="connsiteY394" fmla="*/ 102630 h 177650"/>
                <a:gd name="connsiteX395" fmla="*/ 2262765 w 3588512"/>
                <a:gd name="connsiteY395" fmla="*/ 102630 h 177650"/>
                <a:gd name="connsiteX396" fmla="*/ 2228402 w 3588512"/>
                <a:gd name="connsiteY396" fmla="*/ 111386 h 177650"/>
                <a:gd name="connsiteX397" fmla="*/ 2216356 w 3588512"/>
                <a:gd name="connsiteY397" fmla="*/ 136638 h 177650"/>
                <a:gd name="connsiteX398" fmla="*/ 2225358 w 3588512"/>
                <a:gd name="connsiteY398" fmla="*/ 159225 h 177650"/>
                <a:gd name="connsiteX399" fmla="*/ 2249958 w 3588512"/>
                <a:gd name="connsiteY399" fmla="*/ 167727 h 177650"/>
                <a:gd name="connsiteX400" fmla="*/ 2281532 w 3588512"/>
                <a:gd name="connsiteY400" fmla="*/ 152373 h 177650"/>
                <a:gd name="connsiteX401" fmla="*/ 2288887 w 3588512"/>
                <a:gd name="connsiteY401" fmla="*/ 163285 h 177650"/>
                <a:gd name="connsiteX402" fmla="*/ 2302074 w 3588512"/>
                <a:gd name="connsiteY402" fmla="*/ 167727 h 177650"/>
                <a:gd name="connsiteX403" fmla="*/ 2306385 w 3588512"/>
                <a:gd name="connsiteY403" fmla="*/ 155291 h 177650"/>
                <a:gd name="connsiteX404" fmla="*/ 2299665 w 3588512"/>
                <a:gd name="connsiteY404" fmla="*/ 150596 h 177650"/>
                <a:gd name="connsiteX405" fmla="*/ 2297509 w 3588512"/>
                <a:gd name="connsiteY405" fmla="*/ 141333 h 177650"/>
                <a:gd name="connsiteX406" fmla="*/ 2254143 w 3588512"/>
                <a:gd name="connsiteY406" fmla="*/ 154276 h 177650"/>
                <a:gd name="connsiteX407" fmla="*/ 2240575 w 3588512"/>
                <a:gd name="connsiteY407" fmla="*/ 149581 h 177650"/>
                <a:gd name="connsiteX408" fmla="*/ 2236010 w 3588512"/>
                <a:gd name="connsiteY408" fmla="*/ 135623 h 177650"/>
                <a:gd name="connsiteX409" fmla="*/ 2265175 w 3588512"/>
                <a:gd name="connsiteY409" fmla="*/ 114558 h 177650"/>
                <a:gd name="connsiteX410" fmla="*/ 2279123 w 3588512"/>
                <a:gd name="connsiteY410" fmla="*/ 114558 h 177650"/>
                <a:gd name="connsiteX411" fmla="*/ 2279123 w 3588512"/>
                <a:gd name="connsiteY411" fmla="*/ 138161 h 177650"/>
                <a:gd name="connsiteX412" fmla="*/ 2254143 w 3588512"/>
                <a:gd name="connsiteY412" fmla="*/ 154276 h 177650"/>
                <a:gd name="connsiteX413" fmla="*/ 2433441 w 3588512"/>
                <a:gd name="connsiteY413" fmla="*/ 62278 h 177650"/>
                <a:gd name="connsiteX414" fmla="*/ 2414168 w 3588512"/>
                <a:gd name="connsiteY414" fmla="*/ 152880 h 177650"/>
                <a:gd name="connsiteX415" fmla="*/ 2394386 w 3588512"/>
                <a:gd name="connsiteY415" fmla="*/ 62278 h 177650"/>
                <a:gd name="connsiteX416" fmla="*/ 2373718 w 3588512"/>
                <a:gd name="connsiteY416" fmla="*/ 62278 h 177650"/>
                <a:gd name="connsiteX417" fmla="*/ 2352795 w 3588512"/>
                <a:gd name="connsiteY417" fmla="*/ 152880 h 177650"/>
                <a:gd name="connsiteX418" fmla="*/ 2333775 w 3588512"/>
                <a:gd name="connsiteY418" fmla="*/ 62278 h 177650"/>
                <a:gd name="connsiteX419" fmla="*/ 2315388 w 3588512"/>
                <a:gd name="connsiteY419" fmla="*/ 62278 h 177650"/>
                <a:gd name="connsiteX420" fmla="*/ 2339988 w 3588512"/>
                <a:gd name="connsiteY420" fmla="*/ 165443 h 177650"/>
                <a:gd name="connsiteX421" fmla="*/ 2364461 w 3588512"/>
                <a:gd name="connsiteY421" fmla="*/ 165443 h 177650"/>
                <a:gd name="connsiteX422" fmla="*/ 2383481 w 3588512"/>
                <a:gd name="connsiteY422" fmla="*/ 78521 h 177650"/>
                <a:gd name="connsiteX423" fmla="*/ 2401995 w 3588512"/>
                <a:gd name="connsiteY423" fmla="*/ 165443 h 177650"/>
                <a:gd name="connsiteX424" fmla="*/ 2426974 w 3588512"/>
                <a:gd name="connsiteY424" fmla="*/ 165443 h 177650"/>
                <a:gd name="connsiteX425" fmla="*/ 2451067 w 3588512"/>
                <a:gd name="connsiteY425" fmla="*/ 62278 h 177650"/>
                <a:gd name="connsiteX426" fmla="*/ 2433441 w 3588512"/>
                <a:gd name="connsiteY426" fmla="*/ 62278 h 177650"/>
                <a:gd name="connsiteX427" fmla="*/ 2655600 w 3588512"/>
                <a:gd name="connsiteY427" fmla="*/ 165443 h 177650"/>
                <a:gd name="connsiteX428" fmla="*/ 2674620 w 3588512"/>
                <a:gd name="connsiteY428" fmla="*/ 165443 h 177650"/>
                <a:gd name="connsiteX429" fmla="*/ 2674620 w 3588512"/>
                <a:gd name="connsiteY429" fmla="*/ 30555 h 177650"/>
                <a:gd name="connsiteX430" fmla="*/ 2655600 w 3588512"/>
                <a:gd name="connsiteY430" fmla="*/ 30555 h 177650"/>
                <a:gd name="connsiteX431" fmla="*/ 2655600 w 3588512"/>
                <a:gd name="connsiteY431" fmla="*/ 165443 h 177650"/>
                <a:gd name="connsiteX432" fmla="*/ 2747405 w 3588512"/>
                <a:gd name="connsiteY432" fmla="*/ 59867 h 177650"/>
                <a:gd name="connsiteX433" fmla="*/ 2729018 w 3588512"/>
                <a:gd name="connsiteY433" fmla="*/ 64562 h 177650"/>
                <a:gd name="connsiteX434" fmla="*/ 2715070 w 3588512"/>
                <a:gd name="connsiteY434" fmla="*/ 77506 h 177650"/>
                <a:gd name="connsiteX435" fmla="*/ 2713548 w 3588512"/>
                <a:gd name="connsiteY435" fmla="*/ 62278 h 177650"/>
                <a:gd name="connsiteX436" fmla="*/ 2697698 w 3588512"/>
                <a:gd name="connsiteY436" fmla="*/ 62278 h 177650"/>
                <a:gd name="connsiteX437" fmla="*/ 2697698 w 3588512"/>
                <a:gd name="connsiteY437" fmla="*/ 165443 h 177650"/>
                <a:gd name="connsiteX438" fmla="*/ 2716084 w 3588512"/>
                <a:gd name="connsiteY438" fmla="*/ 165443 h 177650"/>
                <a:gd name="connsiteX439" fmla="*/ 2716084 w 3588512"/>
                <a:gd name="connsiteY439" fmla="*/ 92225 h 177650"/>
                <a:gd name="connsiteX440" fmla="*/ 2728130 w 3588512"/>
                <a:gd name="connsiteY440" fmla="*/ 78648 h 177650"/>
                <a:gd name="connsiteX441" fmla="*/ 2742966 w 3588512"/>
                <a:gd name="connsiteY441" fmla="*/ 73953 h 177650"/>
                <a:gd name="connsiteX442" fmla="*/ 2755393 w 3588512"/>
                <a:gd name="connsiteY442" fmla="*/ 78521 h 177650"/>
                <a:gd name="connsiteX443" fmla="*/ 2759578 w 3588512"/>
                <a:gd name="connsiteY443" fmla="*/ 94002 h 177650"/>
                <a:gd name="connsiteX444" fmla="*/ 2759578 w 3588512"/>
                <a:gd name="connsiteY444" fmla="*/ 165443 h 177650"/>
                <a:gd name="connsiteX445" fmla="*/ 2778091 w 3588512"/>
                <a:gd name="connsiteY445" fmla="*/ 165443 h 177650"/>
                <a:gd name="connsiteX446" fmla="*/ 2778091 w 3588512"/>
                <a:gd name="connsiteY446" fmla="*/ 91464 h 177650"/>
                <a:gd name="connsiteX447" fmla="*/ 2769975 w 3588512"/>
                <a:gd name="connsiteY447" fmla="*/ 68369 h 177650"/>
                <a:gd name="connsiteX448" fmla="*/ 2747405 w 3588512"/>
                <a:gd name="connsiteY448" fmla="*/ 59867 h 177650"/>
                <a:gd name="connsiteX449" fmla="*/ 2863809 w 3588512"/>
                <a:gd name="connsiteY449" fmla="*/ 62278 h 177650"/>
                <a:gd name="connsiteX450" fmla="*/ 2836420 w 3588512"/>
                <a:gd name="connsiteY450" fmla="*/ 149327 h 177650"/>
                <a:gd name="connsiteX451" fmla="*/ 2808777 w 3588512"/>
                <a:gd name="connsiteY451" fmla="*/ 62278 h 177650"/>
                <a:gd name="connsiteX452" fmla="*/ 2788742 w 3588512"/>
                <a:gd name="connsiteY452" fmla="*/ 62278 h 177650"/>
                <a:gd name="connsiteX453" fmla="*/ 2825135 w 3588512"/>
                <a:gd name="connsiteY453" fmla="*/ 165443 h 177650"/>
                <a:gd name="connsiteX454" fmla="*/ 2847452 w 3588512"/>
                <a:gd name="connsiteY454" fmla="*/ 165443 h 177650"/>
                <a:gd name="connsiteX455" fmla="*/ 2883337 w 3588512"/>
                <a:gd name="connsiteY455" fmla="*/ 62278 h 177650"/>
                <a:gd name="connsiteX456" fmla="*/ 2863809 w 3588512"/>
                <a:gd name="connsiteY456" fmla="*/ 62278 h 177650"/>
                <a:gd name="connsiteX457" fmla="*/ 2975268 w 3588512"/>
                <a:gd name="connsiteY457" fmla="*/ 110752 h 177650"/>
                <a:gd name="connsiteX458" fmla="*/ 2964110 w 3588512"/>
                <a:gd name="connsiteY458" fmla="*/ 73445 h 177650"/>
                <a:gd name="connsiteX459" fmla="*/ 2931776 w 3588512"/>
                <a:gd name="connsiteY459" fmla="*/ 59867 h 177650"/>
                <a:gd name="connsiteX460" fmla="*/ 2908444 w 3588512"/>
                <a:gd name="connsiteY460" fmla="*/ 66973 h 177650"/>
                <a:gd name="connsiteX461" fmla="*/ 2893228 w 3588512"/>
                <a:gd name="connsiteY461" fmla="*/ 86388 h 177650"/>
                <a:gd name="connsiteX462" fmla="*/ 2887902 w 3588512"/>
                <a:gd name="connsiteY462" fmla="*/ 114939 h 177650"/>
                <a:gd name="connsiteX463" fmla="*/ 2900202 w 3588512"/>
                <a:gd name="connsiteY463" fmla="*/ 153642 h 177650"/>
                <a:gd name="connsiteX464" fmla="*/ 2934565 w 3588512"/>
                <a:gd name="connsiteY464" fmla="*/ 167727 h 177650"/>
                <a:gd name="connsiteX465" fmla="*/ 2971465 w 3588512"/>
                <a:gd name="connsiteY465" fmla="*/ 154910 h 177650"/>
                <a:gd name="connsiteX466" fmla="*/ 2963476 w 3588512"/>
                <a:gd name="connsiteY466" fmla="*/ 144125 h 177650"/>
                <a:gd name="connsiteX467" fmla="*/ 2950035 w 3588512"/>
                <a:gd name="connsiteY467" fmla="*/ 150977 h 177650"/>
                <a:gd name="connsiteX468" fmla="*/ 2936087 w 3588512"/>
                <a:gd name="connsiteY468" fmla="*/ 153134 h 177650"/>
                <a:gd name="connsiteX469" fmla="*/ 2916432 w 3588512"/>
                <a:gd name="connsiteY469" fmla="*/ 145013 h 177650"/>
                <a:gd name="connsiteX470" fmla="*/ 2907556 w 3588512"/>
                <a:gd name="connsiteY470" fmla="*/ 120015 h 177650"/>
                <a:gd name="connsiteX471" fmla="*/ 2974888 w 3588512"/>
                <a:gd name="connsiteY471" fmla="*/ 120015 h 177650"/>
                <a:gd name="connsiteX472" fmla="*/ 2975268 w 3588512"/>
                <a:gd name="connsiteY472" fmla="*/ 110752 h 177650"/>
                <a:gd name="connsiteX473" fmla="*/ 2957136 w 3588512"/>
                <a:gd name="connsiteY473" fmla="*/ 106691 h 177650"/>
                <a:gd name="connsiteX474" fmla="*/ 2907556 w 3588512"/>
                <a:gd name="connsiteY474" fmla="*/ 106691 h 177650"/>
                <a:gd name="connsiteX475" fmla="*/ 2932283 w 3588512"/>
                <a:gd name="connsiteY475" fmla="*/ 74206 h 177650"/>
                <a:gd name="connsiteX476" fmla="*/ 2950923 w 3588512"/>
                <a:gd name="connsiteY476" fmla="*/ 82201 h 177650"/>
                <a:gd name="connsiteX477" fmla="*/ 2957136 w 3588512"/>
                <a:gd name="connsiteY477" fmla="*/ 105549 h 177650"/>
                <a:gd name="connsiteX478" fmla="*/ 2957136 w 3588512"/>
                <a:gd name="connsiteY478" fmla="*/ 106691 h 177650"/>
                <a:gd name="connsiteX479" fmla="*/ 3029413 w 3588512"/>
                <a:gd name="connsiteY479" fmla="*/ 59867 h 177650"/>
                <a:gd name="connsiteX480" fmla="*/ 3009886 w 3588512"/>
                <a:gd name="connsiteY480" fmla="*/ 63547 h 177650"/>
                <a:gd name="connsiteX481" fmla="*/ 2996318 w 3588512"/>
                <a:gd name="connsiteY481" fmla="*/ 73699 h 177650"/>
                <a:gd name="connsiteX482" fmla="*/ 2991373 w 3588512"/>
                <a:gd name="connsiteY482" fmla="*/ 88291 h 177650"/>
                <a:gd name="connsiteX483" fmla="*/ 2998854 w 3588512"/>
                <a:gd name="connsiteY483" fmla="*/ 106691 h 177650"/>
                <a:gd name="connsiteX484" fmla="*/ 3023200 w 3588512"/>
                <a:gd name="connsiteY484" fmla="*/ 118238 h 177650"/>
                <a:gd name="connsiteX485" fmla="*/ 3039050 w 3588512"/>
                <a:gd name="connsiteY485" fmla="*/ 123441 h 177650"/>
                <a:gd name="connsiteX486" fmla="*/ 3046658 w 3588512"/>
                <a:gd name="connsiteY486" fmla="*/ 129151 h 177650"/>
                <a:gd name="connsiteX487" fmla="*/ 3048941 w 3588512"/>
                <a:gd name="connsiteY487" fmla="*/ 137653 h 177650"/>
                <a:gd name="connsiteX488" fmla="*/ 3042727 w 3588512"/>
                <a:gd name="connsiteY488" fmla="*/ 149073 h 177650"/>
                <a:gd name="connsiteX489" fmla="*/ 3026243 w 3588512"/>
                <a:gd name="connsiteY489" fmla="*/ 153261 h 177650"/>
                <a:gd name="connsiteX490" fmla="*/ 2996572 w 3588512"/>
                <a:gd name="connsiteY490" fmla="*/ 143363 h 177650"/>
                <a:gd name="connsiteX491" fmla="*/ 2986808 w 3588512"/>
                <a:gd name="connsiteY491" fmla="*/ 154276 h 177650"/>
                <a:gd name="connsiteX492" fmla="*/ 3026624 w 3588512"/>
                <a:gd name="connsiteY492" fmla="*/ 167727 h 177650"/>
                <a:gd name="connsiteX493" fmla="*/ 3056169 w 3588512"/>
                <a:gd name="connsiteY493" fmla="*/ 159732 h 177650"/>
                <a:gd name="connsiteX494" fmla="*/ 3068342 w 3588512"/>
                <a:gd name="connsiteY494" fmla="*/ 136511 h 177650"/>
                <a:gd name="connsiteX495" fmla="*/ 3059592 w 3588512"/>
                <a:gd name="connsiteY495" fmla="*/ 116081 h 177650"/>
                <a:gd name="connsiteX496" fmla="*/ 3033217 w 3588512"/>
                <a:gd name="connsiteY496" fmla="*/ 104280 h 177650"/>
                <a:gd name="connsiteX497" fmla="*/ 3015465 w 3588512"/>
                <a:gd name="connsiteY497" fmla="*/ 97428 h 177650"/>
                <a:gd name="connsiteX498" fmla="*/ 3010647 w 3588512"/>
                <a:gd name="connsiteY498" fmla="*/ 87657 h 177650"/>
                <a:gd name="connsiteX499" fmla="*/ 3015845 w 3588512"/>
                <a:gd name="connsiteY499" fmla="*/ 77759 h 177650"/>
                <a:gd name="connsiteX500" fmla="*/ 3030047 w 3588512"/>
                <a:gd name="connsiteY500" fmla="*/ 74206 h 177650"/>
                <a:gd name="connsiteX501" fmla="*/ 3043742 w 3588512"/>
                <a:gd name="connsiteY501" fmla="*/ 76364 h 177650"/>
                <a:gd name="connsiteX502" fmla="*/ 3057564 w 3588512"/>
                <a:gd name="connsiteY502" fmla="*/ 82962 h 177650"/>
                <a:gd name="connsiteX503" fmla="*/ 3065299 w 3588512"/>
                <a:gd name="connsiteY503" fmla="*/ 71668 h 177650"/>
                <a:gd name="connsiteX504" fmla="*/ 3048941 w 3588512"/>
                <a:gd name="connsiteY504" fmla="*/ 62786 h 177650"/>
                <a:gd name="connsiteX505" fmla="*/ 3029413 w 3588512"/>
                <a:gd name="connsiteY505" fmla="*/ 59867 h 177650"/>
                <a:gd name="connsiteX506" fmla="*/ 3140746 w 3588512"/>
                <a:gd name="connsiteY506" fmla="*/ 148820 h 177650"/>
                <a:gd name="connsiteX507" fmla="*/ 3126671 w 3588512"/>
                <a:gd name="connsiteY507" fmla="*/ 152880 h 177650"/>
                <a:gd name="connsiteX508" fmla="*/ 3116907 w 3588512"/>
                <a:gd name="connsiteY508" fmla="*/ 149327 h 177650"/>
                <a:gd name="connsiteX509" fmla="*/ 3113990 w 3588512"/>
                <a:gd name="connsiteY509" fmla="*/ 137653 h 177650"/>
                <a:gd name="connsiteX510" fmla="*/ 3113990 w 3588512"/>
                <a:gd name="connsiteY510" fmla="*/ 76110 h 177650"/>
                <a:gd name="connsiteX511" fmla="*/ 3137069 w 3588512"/>
                <a:gd name="connsiteY511" fmla="*/ 76110 h 177650"/>
                <a:gd name="connsiteX512" fmla="*/ 3139098 w 3588512"/>
                <a:gd name="connsiteY512" fmla="*/ 62278 h 177650"/>
                <a:gd name="connsiteX513" fmla="*/ 3113990 w 3588512"/>
                <a:gd name="connsiteY513" fmla="*/ 62278 h 177650"/>
                <a:gd name="connsiteX514" fmla="*/ 3113990 w 3588512"/>
                <a:gd name="connsiteY514" fmla="*/ 36773 h 177650"/>
                <a:gd name="connsiteX515" fmla="*/ 3095605 w 3588512"/>
                <a:gd name="connsiteY515" fmla="*/ 38930 h 177650"/>
                <a:gd name="connsiteX516" fmla="*/ 3095605 w 3588512"/>
                <a:gd name="connsiteY516" fmla="*/ 62278 h 177650"/>
                <a:gd name="connsiteX517" fmla="*/ 3077218 w 3588512"/>
                <a:gd name="connsiteY517" fmla="*/ 62278 h 177650"/>
                <a:gd name="connsiteX518" fmla="*/ 3077218 w 3588512"/>
                <a:gd name="connsiteY518" fmla="*/ 76110 h 177650"/>
                <a:gd name="connsiteX519" fmla="*/ 3095605 w 3588512"/>
                <a:gd name="connsiteY519" fmla="*/ 76110 h 177650"/>
                <a:gd name="connsiteX520" fmla="*/ 3095605 w 3588512"/>
                <a:gd name="connsiteY520" fmla="*/ 138414 h 177650"/>
                <a:gd name="connsiteX521" fmla="*/ 3103086 w 3588512"/>
                <a:gd name="connsiteY521" fmla="*/ 160240 h 177650"/>
                <a:gd name="connsiteX522" fmla="*/ 3124135 w 3588512"/>
                <a:gd name="connsiteY522" fmla="*/ 167727 h 177650"/>
                <a:gd name="connsiteX523" fmla="*/ 3147720 w 3588512"/>
                <a:gd name="connsiteY523" fmla="*/ 160748 h 177650"/>
                <a:gd name="connsiteX524" fmla="*/ 3140746 w 3588512"/>
                <a:gd name="connsiteY524" fmla="*/ 148820 h 177650"/>
                <a:gd name="connsiteX525" fmla="*/ 3268817 w 3588512"/>
                <a:gd name="connsiteY525" fmla="*/ 59867 h 177650"/>
                <a:gd name="connsiteX526" fmla="*/ 3251064 w 3588512"/>
                <a:gd name="connsiteY526" fmla="*/ 64689 h 177650"/>
                <a:gd name="connsiteX527" fmla="*/ 3237370 w 3588512"/>
                <a:gd name="connsiteY527" fmla="*/ 78521 h 177650"/>
                <a:gd name="connsiteX528" fmla="*/ 3227479 w 3588512"/>
                <a:gd name="connsiteY528" fmla="*/ 64816 h 177650"/>
                <a:gd name="connsiteX529" fmla="*/ 3210741 w 3588512"/>
                <a:gd name="connsiteY529" fmla="*/ 59867 h 177650"/>
                <a:gd name="connsiteX530" fmla="*/ 3180182 w 3588512"/>
                <a:gd name="connsiteY530" fmla="*/ 77379 h 177650"/>
                <a:gd name="connsiteX531" fmla="*/ 3178660 w 3588512"/>
                <a:gd name="connsiteY531" fmla="*/ 62278 h 177650"/>
                <a:gd name="connsiteX532" fmla="*/ 3162810 w 3588512"/>
                <a:gd name="connsiteY532" fmla="*/ 62278 h 177650"/>
                <a:gd name="connsiteX533" fmla="*/ 3162810 w 3588512"/>
                <a:gd name="connsiteY533" fmla="*/ 165443 h 177650"/>
                <a:gd name="connsiteX534" fmla="*/ 3181196 w 3588512"/>
                <a:gd name="connsiteY534" fmla="*/ 165443 h 177650"/>
                <a:gd name="connsiteX535" fmla="*/ 3181196 w 3588512"/>
                <a:gd name="connsiteY535" fmla="*/ 92225 h 177650"/>
                <a:gd name="connsiteX536" fmla="*/ 3192608 w 3588512"/>
                <a:gd name="connsiteY536" fmla="*/ 78521 h 177650"/>
                <a:gd name="connsiteX537" fmla="*/ 3206049 w 3588512"/>
                <a:gd name="connsiteY537" fmla="*/ 73953 h 177650"/>
                <a:gd name="connsiteX538" fmla="*/ 3220885 w 3588512"/>
                <a:gd name="connsiteY538" fmla="*/ 94002 h 177650"/>
                <a:gd name="connsiteX539" fmla="*/ 3220885 w 3588512"/>
                <a:gd name="connsiteY539" fmla="*/ 165443 h 177650"/>
                <a:gd name="connsiteX540" fmla="*/ 3239398 w 3588512"/>
                <a:gd name="connsiteY540" fmla="*/ 165443 h 177650"/>
                <a:gd name="connsiteX541" fmla="*/ 3239398 w 3588512"/>
                <a:gd name="connsiteY541" fmla="*/ 92225 h 177650"/>
                <a:gd name="connsiteX542" fmla="*/ 3250938 w 3588512"/>
                <a:gd name="connsiteY542" fmla="*/ 78394 h 177650"/>
                <a:gd name="connsiteX543" fmla="*/ 3264252 w 3588512"/>
                <a:gd name="connsiteY543" fmla="*/ 73953 h 177650"/>
                <a:gd name="connsiteX544" fmla="*/ 3279088 w 3588512"/>
                <a:gd name="connsiteY544" fmla="*/ 94002 h 177650"/>
                <a:gd name="connsiteX545" fmla="*/ 3279088 w 3588512"/>
                <a:gd name="connsiteY545" fmla="*/ 165443 h 177650"/>
                <a:gd name="connsiteX546" fmla="*/ 3297474 w 3588512"/>
                <a:gd name="connsiteY546" fmla="*/ 165443 h 177650"/>
                <a:gd name="connsiteX547" fmla="*/ 3297474 w 3588512"/>
                <a:gd name="connsiteY547" fmla="*/ 91464 h 177650"/>
                <a:gd name="connsiteX548" fmla="*/ 3289612 w 3588512"/>
                <a:gd name="connsiteY548" fmla="*/ 68369 h 177650"/>
                <a:gd name="connsiteX549" fmla="*/ 3268817 w 3588512"/>
                <a:gd name="connsiteY549" fmla="*/ 59867 h 177650"/>
                <a:gd name="connsiteX550" fmla="*/ 3402340 w 3588512"/>
                <a:gd name="connsiteY550" fmla="*/ 110752 h 177650"/>
                <a:gd name="connsiteX551" fmla="*/ 3391054 w 3588512"/>
                <a:gd name="connsiteY551" fmla="*/ 73445 h 177650"/>
                <a:gd name="connsiteX552" fmla="*/ 3358846 w 3588512"/>
                <a:gd name="connsiteY552" fmla="*/ 59867 h 177650"/>
                <a:gd name="connsiteX553" fmla="*/ 3335515 w 3588512"/>
                <a:gd name="connsiteY553" fmla="*/ 66973 h 177650"/>
                <a:gd name="connsiteX554" fmla="*/ 3320298 w 3588512"/>
                <a:gd name="connsiteY554" fmla="*/ 86388 h 177650"/>
                <a:gd name="connsiteX555" fmla="*/ 3314973 w 3588512"/>
                <a:gd name="connsiteY555" fmla="*/ 114939 h 177650"/>
                <a:gd name="connsiteX556" fmla="*/ 3327272 w 3588512"/>
                <a:gd name="connsiteY556" fmla="*/ 153642 h 177650"/>
                <a:gd name="connsiteX557" fmla="*/ 3361636 w 3588512"/>
                <a:gd name="connsiteY557" fmla="*/ 167727 h 177650"/>
                <a:gd name="connsiteX558" fmla="*/ 3398535 w 3588512"/>
                <a:gd name="connsiteY558" fmla="*/ 154910 h 177650"/>
                <a:gd name="connsiteX559" fmla="*/ 3390547 w 3588512"/>
                <a:gd name="connsiteY559" fmla="*/ 144125 h 177650"/>
                <a:gd name="connsiteX560" fmla="*/ 3377106 w 3588512"/>
                <a:gd name="connsiteY560" fmla="*/ 150977 h 177650"/>
                <a:gd name="connsiteX561" fmla="*/ 3363031 w 3588512"/>
                <a:gd name="connsiteY561" fmla="*/ 153134 h 177650"/>
                <a:gd name="connsiteX562" fmla="*/ 3343377 w 3588512"/>
                <a:gd name="connsiteY562" fmla="*/ 145013 h 177650"/>
                <a:gd name="connsiteX563" fmla="*/ 3334627 w 3588512"/>
                <a:gd name="connsiteY563" fmla="*/ 120015 h 177650"/>
                <a:gd name="connsiteX564" fmla="*/ 3401959 w 3588512"/>
                <a:gd name="connsiteY564" fmla="*/ 120015 h 177650"/>
                <a:gd name="connsiteX565" fmla="*/ 3402340 w 3588512"/>
                <a:gd name="connsiteY565" fmla="*/ 110752 h 177650"/>
                <a:gd name="connsiteX566" fmla="*/ 3384080 w 3588512"/>
                <a:gd name="connsiteY566" fmla="*/ 106691 h 177650"/>
                <a:gd name="connsiteX567" fmla="*/ 3334627 w 3588512"/>
                <a:gd name="connsiteY567" fmla="*/ 106691 h 177650"/>
                <a:gd name="connsiteX568" fmla="*/ 3359227 w 3588512"/>
                <a:gd name="connsiteY568" fmla="*/ 74206 h 177650"/>
                <a:gd name="connsiteX569" fmla="*/ 3377867 w 3588512"/>
                <a:gd name="connsiteY569" fmla="*/ 82201 h 177650"/>
                <a:gd name="connsiteX570" fmla="*/ 3384080 w 3588512"/>
                <a:gd name="connsiteY570" fmla="*/ 105549 h 177650"/>
                <a:gd name="connsiteX571" fmla="*/ 3384080 w 3588512"/>
                <a:gd name="connsiteY571" fmla="*/ 106691 h 177650"/>
                <a:gd name="connsiteX572" fmla="*/ 3469545 w 3588512"/>
                <a:gd name="connsiteY572" fmla="*/ 59867 h 177650"/>
                <a:gd name="connsiteX573" fmla="*/ 3451159 w 3588512"/>
                <a:gd name="connsiteY573" fmla="*/ 64562 h 177650"/>
                <a:gd name="connsiteX574" fmla="*/ 3437211 w 3588512"/>
                <a:gd name="connsiteY574" fmla="*/ 77506 h 177650"/>
                <a:gd name="connsiteX575" fmla="*/ 3435562 w 3588512"/>
                <a:gd name="connsiteY575" fmla="*/ 62278 h 177650"/>
                <a:gd name="connsiteX576" fmla="*/ 3419838 w 3588512"/>
                <a:gd name="connsiteY576" fmla="*/ 62278 h 177650"/>
                <a:gd name="connsiteX577" fmla="*/ 3419838 w 3588512"/>
                <a:gd name="connsiteY577" fmla="*/ 165443 h 177650"/>
                <a:gd name="connsiteX578" fmla="*/ 3438225 w 3588512"/>
                <a:gd name="connsiteY578" fmla="*/ 165443 h 177650"/>
                <a:gd name="connsiteX579" fmla="*/ 3438225 w 3588512"/>
                <a:gd name="connsiteY579" fmla="*/ 92225 h 177650"/>
                <a:gd name="connsiteX580" fmla="*/ 3450271 w 3588512"/>
                <a:gd name="connsiteY580" fmla="*/ 78648 h 177650"/>
                <a:gd name="connsiteX581" fmla="*/ 3465107 w 3588512"/>
                <a:gd name="connsiteY581" fmla="*/ 73953 h 177650"/>
                <a:gd name="connsiteX582" fmla="*/ 3477534 w 3588512"/>
                <a:gd name="connsiteY582" fmla="*/ 78521 h 177650"/>
                <a:gd name="connsiteX583" fmla="*/ 3481718 w 3588512"/>
                <a:gd name="connsiteY583" fmla="*/ 94002 h 177650"/>
                <a:gd name="connsiteX584" fmla="*/ 3481718 w 3588512"/>
                <a:gd name="connsiteY584" fmla="*/ 165443 h 177650"/>
                <a:gd name="connsiteX585" fmla="*/ 3500231 w 3588512"/>
                <a:gd name="connsiteY585" fmla="*/ 165443 h 177650"/>
                <a:gd name="connsiteX586" fmla="*/ 3500231 w 3588512"/>
                <a:gd name="connsiteY586" fmla="*/ 91464 h 177650"/>
                <a:gd name="connsiteX587" fmla="*/ 3491989 w 3588512"/>
                <a:gd name="connsiteY587" fmla="*/ 68369 h 177650"/>
                <a:gd name="connsiteX588" fmla="*/ 3469545 w 3588512"/>
                <a:gd name="connsiteY588" fmla="*/ 59867 h 177650"/>
                <a:gd name="connsiteX589" fmla="*/ 3579610 w 3588512"/>
                <a:gd name="connsiteY589" fmla="*/ 148820 h 177650"/>
                <a:gd name="connsiteX590" fmla="*/ 3565535 w 3588512"/>
                <a:gd name="connsiteY590" fmla="*/ 152880 h 177650"/>
                <a:gd name="connsiteX591" fmla="*/ 3555771 w 3588512"/>
                <a:gd name="connsiteY591" fmla="*/ 149327 h 177650"/>
                <a:gd name="connsiteX592" fmla="*/ 3552855 w 3588512"/>
                <a:gd name="connsiteY592" fmla="*/ 137653 h 177650"/>
                <a:gd name="connsiteX593" fmla="*/ 3552855 w 3588512"/>
                <a:gd name="connsiteY593" fmla="*/ 76110 h 177650"/>
                <a:gd name="connsiteX594" fmla="*/ 3575932 w 3588512"/>
                <a:gd name="connsiteY594" fmla="*/ 76110 h 177650"/>
                <a:gd name="connsiteX595" fmla="*/ 3577961 w 3588512"/>
                <a:gd name="connsiteY595" fmla="*/ 62278 h 177650"/>
                <a:gd name="connsiteX596" fmla="*/ 3552855 w 3588512"/>
                <a:gd name="connsiteY596" fmla="*/ 62278 h 177650"/>
                <a:gd name="connsiteX597" fmla="*/ 3552855 w 3588512"/>
                <a:gd name="connsiteY597" fmla="*/ 36773 h 177650"/>
                <a:gd name="connsiteX598" fmla="*/ 3534468 w 3588512"/>
                <a:gd name="connsiteY598" fmla="*/ 38930 h 177650"/>
                <a:gd name="connsiteX599" fmla="*/ 3534468 w 3588512"/>
                <a:gd name="connsiteY599" fmla="*/ 62278 h 177650"/>
                <a:gd name="connsiteX600" fmla="*/ 3515955 w 3588512"/>
                <a:gd name="connsiteY600" fmla="*/ 62278 h 177650"/>
                <a:gd name="connsiteX601" fmla="*/ 3515955 w 3588512"/>
                <a:gd name="connsiteY601" fmla="*/ 76110 h 177650"/>
                <a:gd name="connsiteX602" fmla="*/ 3534468 w 3588512"/>
                <a:gd name="connsiteY602" fmla="*/ 76110 h 177650"/>
                <a:gd name="connsiteX603" fmla="*/ 3534468 w 3588512"/>
                <a:gd name="connsiteY603" fmla="*/ 138414 h 177650"/>
                <a:gd name="connsiteX604" fmla="*/ 3541949 w 3588512"/>
                <a:gd name="connsiteY604" fmla="*/ 160240 h 177650"/>
                <a:gd name="connsiteX605" fmla="*/ 3562872 w 3588512"/>
                <a:gd name="connsiteY605" fmla="*/ 167727 h 177650"/>
                <a:gd name="connsiteX606" fmla="*/ 3586584 w 3588512"/>
                <a:gd name="connsiteY606" fmla="*/ 160748 h 177650"/>
                <a:gd name="connsiteX607" fmla="*/ 3579610 w 3588512"/>
                <a:gd name="connsiteY607" fmla="*/ 148820 h 17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</a:cxnLst>
              <a:rect l="l" t="t" r="r" b="b"/>
              <a:pathLst>
                <a:path w="3588512" h="177650">
                  <a:moveTo>
                    <a:pt x="73646" y="94129"/>
                  </a:moveTo>
                  <a:cubicBezTo>
                    <a:pt x="80874" y="92733"/>
                    <a:pt x="86960" y="89434"/>
                    <a:pt x="92032" y="84231"/>
                  </a:cubicBezTo>
                  <a:cubicBezTo>
                    <a:pt x="96977" y="78901"/>
                    <a:pt x="99514" y="72430"/>
                    <a:pt x="99514" y="64562"/>
                  </a:cubicBezTo>
                  <a:cubicBezTo>
                    <a:pt x="99514" y="53142"/>
                    <a:pt x="94822" y="44513"/>
                    <a:pt x="85565" y="38930"/>
                  </a:cubicBezTo>
                  <a:cubicBezTo>
                    <a:pt x="76309" y="33347"/>
                    <a:pt x="62868" y="30555"/>
                    <a:pt x="45369" y="30555"/>
                  </a:cubicBezTo>
                  <a:lnTo>
                    <a:pt x="12654" y="30555"/>
                  </a:lnTo>
                  <a:lnTo>
                    <a:pt x="12654" y="165443"/>
                  </a:lnTo>
                  <a:lnTo>
                    <a:pt x="50822" y="165443"/>
                  </a:lnTo>
                  <a:cubicBezTo>
                    <a:pt x="87214" y="165443"/>
                    <a:pt x="105473" y="152626"/>
                    <a:pt x="105473" y="126994"/>
                  </a:cubicBezTo>
                  <a:cubicBezTo>
                    <a:pt x="105473" y="116589"/>
                    <a:pt x="102557" y="108975"/>
                    <a:pt x="96724" y="103899"/>
                  </a:cubicBezTo>
                  <a:cubicBezTo>
                    <a:pt x="90764" y="98951"/>
                    <a:pt x="83156" y="95778"/>
                    <a:pt x="73646" y="94129"/>
                  </a:cubicBezTo>
                  <a:moveTo>
                    <a:pt x="47398" y="45148"/>
                  </a:moveTo>
                  <a:cubicBezTo>
                    <a:pt x="58303" y="45148"/>
                    <a:pt x="66545" y="46670"/>
                    <a:pt x="71871" y="49716"/>
                  </a:cubicBezTo>
                  <a:cubicBezTo>
                    <a:pt x="77323" y="52761"/>
                    <a:pt x="79986" y="58091"/>
                    <a:pt x="79986" y="65958"/>
                  </a:cubicBezTo>
                  <a:cubicBezTo>
                    <a:pt x="79986" y="72937"/>
                    <a:pt x="77450" y="78267"/>
                    <a:pt x="72378" y="82074"/>
                  </a:cubicBezTo>
                  <a:cubicBezTo>
                    <a:pt x="67179" y="85754"/>
                    <a:pt x="60585" y="87657"/>
                    <a:pt x="52597" y="87657"/>
                  </a:cubicBezTo>
                  <a:lnTo>
                    <a:pt x="31674" y="87657"/>
                  </a:lnTo>
                  <a:lnTo>
                    <a:pt x="31674" y="45148"/>
                  </a:lnTo>
                  <a:lnTo>
                    <a:pt x="47398" y="45148"/>
                  </a:lnTo>
                  <a:moveTo>
                    <a:pt x="50822" y="150596"/>
                  </a:moveTo>
                  <a:lnTo>
                    <a:pt x="31674" y="150596"/>
                  </a:lnTo>
                  <a:lnTo>
                    <a:pt x="31674" y="101996"/>
                  </a:lnTo>
                  <a:lnTo>
                    <a:pt x="54372" y="101996"/>
                  </a:lnTo>
                  <a:cubicBezTo>
                    <a:pt x="63629" y="101996"/>
                    <a:pt x="71110" y="103899"/>
                    <a:pt x="76816" y="107833"/>
                  </a:cubicBezTo>
                  <a:cubicBezTo>
                    <a:pt x="82522" y="111767"/>
                    <a:pt x="85439" y="118238"/>
                    <a:pt x="85439" y="126994"/>
                  </a:cubicBezTo>
                  <a:cubicBezTo>
                    <a:pt x="85439" y="136257"/>
                    <a:pt x="82522" y="142348"/>
                    <a:pt x="76562" y="145647"/>
                  </a:cubicBezTo>
                  <a:cubicBezTo>
                    <a:pt x="70603" y="148946"/>
                    <a:pt x="61980" y="150596"/>
                    <a:pt x="50822" y="150596"/>
                  </a:cubicBezTo>
                  <a:moveTo>
                    <a:pt x="204126" y="62278"/>
                  </a:moveTo>
                  <a:lnTo>
                    <a:pt x="185739" y="62278"/>
                  </a:lnTo>
                  <a:lnTo>
                    <a:pt x="185739" y="135876"/>
                  </a:lnTo>
                  <a:cubicBezTo>
                    <a:pt x="178385" y="147804"/>
                    <a:pt x="169509" y="153642"/>
                    <a:pt x="159238" y="153642"/>
                  </a:cubicBezTo>
                  <a:cubicBezTo>
                    <a:pt x="153532" y="153642"/>
                    <a:pt x="149347" y="152246"/>
                    <a:pt x="146811" y="149327"/>
                  </a:cubicBezTo>
                  <a:cubicBezTo>
                    <a:pt x="144275" y="146282"/>
                    <a:pt x="143007" y="141333"/>
                    <a:pt x="143007" y="134354"/>
                  </a:cubicBezTo>
                  <a:lnTo>
                    <a:pt x="143007" y="62278"/>
                  </a:lnTo>
                  <a:lnTo>
                    <a:pt x="124494" y="62278"/>
                  </a:lnTo>
                  <a:lnTo>
                    <a:pt x="124494" y="136257"/>
                  </a:lnTo>
                  <a:cubicBezTo>
                    <a:pt x="124494" y="146282"/>
                    <a:pt x="127157" y="154022"/>
                    <a:pt x="132356" y="159606"/>
                  </a:cubicBezTo>
                  <a:cubicBezTo>
                    <a:pt x="137554" y="165062"/>
                    <a:pt x="144782" y="167727"/>
                    <a:pt x="154039" y="167727"/>
                  </a:cubicBezTo>
                  <a:cubicBezTo>
                    <a:pt x="161520" y="167727"/>
                    <a:pt x="167860" y="166331"/>
                    <a:pt x="173059" y="163412"/>
                  </a:cubicBezTo>
                  <a:cubicBezTo>
                    <a:pt x="178258" y="160494"/>
                    <a:pt x="182823" y="155799"/>
                    <a:pt x="186881" y="149327"/>
                  </a:cubicBezTo>
                  <a:lnTo>
                    <a:pt x="188275" y="165443"/>
                  </a:lnTo>
                  <a:lnTo>
                    <a:pt x="204126" y="165443"/>
                  </a:lnTo>
                  <a:lnTo>
                    <a:pt x="204126" y="62278"/>
                  </a:lnTo>
                  <a:moveTo>
                    <a:pt x="262835" y="59867"/>
                  </a:moveTo>
                  <a:cubicBezTo>
                    <a:pt x="255608" y="59867"/>
                    <a:pt x="249141" y="61136"/>
                    <a:pt x="243308" y="63547"/>
                  </a:cubicBezTo>
                  <a:cubicBezTo>
                    <a:pt x="237475" y="65958"/>
                    <a:pt x="232910" y="69384"/>
                    <a:pt x="229740" y="73699"/>
                  </a:cubicBezTo>
                  <a:cubicBezTo>
                    <a:pt x="226443" y="78013"/>
                    <a:pt x="224795" y="82962"/>
                    <a:pt x="224795" y="88291"/>
                  </a:cubicBezTo>
                  <a:cubicBezTo>
                    <a:pt x="224795" y="95778"/>
                    <a:pt x="227331" y="101869"/>
                    <a:pt x="232276" y="106691"/>
                  </a:cubicBezTo>
                  <a:cubicBezTo>
                    <a:pt x="237348" y="111513"/>
                    <a:pt x="245464" y="115320"/>
                    <a:pt x="256622" y="118238"/>
                  </a:cubicBezTo>
                  <a:cubicBezTo>
                    <a:pt x="263596" y="120015"/>
                    <a:pt x="268922" y="121791"/>
                    <a:pt x="272473" y="123441"/>
                  </a:cubicBezTo>
                  <a:cubicBezTo>
                    <a:pt x="276150" y="125091"/>
                    <a:pt x="278686" y="126994"/>
                    <a:pt x="280080" y="129151"/>
                  </a:cubicBezTo>
                  <a:cubicBezTo>
                    <a:pt x="281602" y="131308"/>
                    <a:pt x="282363" y="134100"/>
                    <a:pt x="282363" y="137653"/>
                  </a:cubicBezTo>
                  <a:cubicBezTo>
                    <a:pt x="282363" y="142475"/>
                    <a:pt x="280334" y="146282"/>
                    <a:pt x="276150" y="149073"/>
                  </a:cubicBezTo>
                  <a:cubicBezTo>
                    <a:pt x="272092" y="151865"/>
                    <a:pt x="266639" y="153261"/>
                    <a:pt x="259665" y="153261"/>
                  </a:cubicBezTo>
                  <a:cubicBezTo>
                    <a:pt x="248887" y="153261"/>
                    <a:pt x="238996" y="149962"/>
                    <a:pt x="229994" y="143363"/>
                  </a:cubicBezTo>
                  <a:lnTo>
                    <a:pt x="220230" y="154276"/>
                  </a:lnTo>
                  <a:cubicBezTo>
                    <a:pt x="230754" y="163285"/>
                    <a:pt x="244069" y="167727"/>
                    <a:pt x="260046" y="167727"/>
                  </a:cubicBezTo>
                  <a:cubicBezTo>
                    <a:pt x="271712" y="167727"/>
                    <a:pt x="281602" y="165062"/>
                    <a:pt x="289591" y="159732"/>
                  </a:cubicBezTo>
                  <a:cubicBezTo>
                    <a:pt x="297706" y="154403"/>
                    <a:pt x="301764" y="146662"/>
                    <a:pt x="301764" y="136511"/>
                  </a:cubicBezTo>
                  <a:cubicBezTo>
                    <a:pt x="301764" y="127882"/>
                    <a:pt x="298847" y="121030"/>
                    <a:pt x="293015" y="116081"/>
                  </a:cubicBezTo>
                  <a:cubicBezTo>
                    <a:pt x="287181" y="111132"/>
                    <a:pt x="278432" y="107199"/>
                    <a:pt x="266639" y="104280"/>
                  </a:cubicBezTo>
                  <a:cubicBezTo>
                    <a:pt x="258144" y="102123"/>
                    <a:pt x="252184" y="99839"/>
                    <a:pt x="248887" y="97428"/>
                  </a:cubicBezTo>
                  <a:cubicBezTo>
                    <a:pt x="245717" y="95144"/>
                    <a:pt x="244069" y="91844"/>
                    <a:pt x="244069" y="87657"/>
                  </a:cubicBezTo>
                  <a:cubicBezTo>
                    <a:pt x="244069" y="83470"/>
                    <a:pt x="245717" y="80170"/>
                    <a:pt x="249267" y="77759"/>
                  </a:cubicBezTo>
                  <a:cubicBezTo>
                    <a:pt x="252691" y="75348"/>
                    <a:pt x="257510" y="74206"/>
                    <a:pt x="263469" y="74206"/>
                  </a:cubicBezTo>
                  <a:cubicBezTo>
                    <a:pt x="268288" y="74206"/>
                    <a:pt x="272853" y="74968"/>
                    <a:pt x="277164" y="76364"/>
                  </a:cubicBezTo>
                  <a:cubicBezTo>
                    <a:pt x="281602" y="77759"/>
                    <a:pt x="286167" y="80043"/>
                    <a:pt x="290986" y="82962"/>
                  </a:cubicBezTo>
                  <a:lnTo>
                    <a:pt x="298720" y="71668"/>
                  </a:lnTo>
                  <a:cubicBezTo>
                    <a:pt x="293521" y="67735"/>
                    <a:pt x="288069" y="64816"/>
                    <a:pt x="282363" y="62786"/>
                  </a:cubicBezTo>
                  <a:cubicBezTo>
                    <a:pt x="276530" y="60883"/>
                    <a:pt x="270063" y="59867"/>
                    <a:pt x="262835" y="59867"/>
                  </a:cubicBezTo>
                  <a:moveTo>
                    <a:pt x="323827" y="165443"/>
                  </a:moveTo>
                  <a:lnTo>
                    <a:pt x="342214" y="165443"/>
                  </a:lnTo>
                  <a:lnTo>
                    <a:pt x="342214" y="62278"/>
                  </a:lnTo>
                  <a:lnTo>
                    <a:pt x="323827" y="62278"/>
                  </a:lnTo>
                  <a:lnTo>
                    <a:pt x="323827" y="165443"/>
                  </a:lnTo>
                  <a:moveTo>
                    <a:pt x="332830" y="12663"/>
                  </a:moveTo>
                  <a:cubicBezTo>
                    <a:pt x="329153" y="12663"/>
                    <a:pt x="325983" y="13932"/>
                    <a:pt x="323574" y="16216"/>
                  </a:cubicBezTo>
                  <a:cubicBezTo>
                    <a:pt x="321165" y="18627"/>
                    <a:pt x="320024" y="21546"/>
                    <a:pt x="320024" y="25099"/>
                  </a:cubicBezTo>
                  <a:cubicBezTo>
                    <a:pt x="320024" y="28525"/>
                    <a:pt x="321165" y="31443"/>
                    <a:pt x="323574" y="33727"/>
                  </a:cubicBezTo>
                  <a:cubicBezTo>
                    <a:pt x="325983" y="36011"/>
                    <a:pt x="329153" y="37153"/>
                    <a:pt x="332830" y="37153"/>
                  </a:cubicBezTo>
                  <a:cubicBezTo>
                    <a:pt x="336761" y="37153"/>
                    <a:pt x="339805" y="36011"/>
                    <a:pt x="342214" y="33727"/>
                  </a:cubicBezTo>
                  <a:cubicBezTo>
                    <a:pt x="344623" y="31443"/>
                    <a:pt x="345891" y="28525"/>
                    <a:pt x="345891" y="25099"/>
                  </a:cubicBezTo>
                  <a:cubicBezTo>
                    <a:pt x="345891" y="21546"/>
                    <a:pt x="344623" y="18627"/>
                    <a:pt x="342214" y="16216"/>
                  </a:cubicBezTo>
                  <a:cubicBezTo>
                    <a:pt x="339805" y="13932"/>
                    <a:pt x="336761" y="12663"/>
                    <a:pt x="332830" y="12663"/>
                  </a:cubicBezTo>
                  <a:moveTo>
                    <a:pt x="418042" y="59867"/>
                  </a:moveTo>
                  <a:cubicBezTo>
                    <a:pt x="411321" y="59867"/>
                    <a:pt x="405235" y="61517"/>
                    <a:pt x="399655" y="64562"/>
                  </a:cubicBezTo>
                  <a:cubicBezTo>
                    <a:pt x="394203" y="67735"/>
                    <a:pt x="389511" y="72049"/>
                    <a:pt x="385707" y="77506"/>
                  </a:cubicBezTo>
                  <a:lnTo>
                    <a:pt x="384186" y="62278"/>
                  </a:lnTo>
                  <a:lnTo>
                    <a:pt x="368335" y="62278"/>
                  </a:lnTo>
                  <a:lnTo>
                    <a:pt x="368335" y="165443"/>
                  </a:lnTo>
                  <a:lnTo>
                    <a:pt x="386721" y="165443"/>
                  </a:lnTo>
                  <a:lnTo>
                    <a:pt x="386721" y="92225"/>
                  </a:lnTo>
                  <a:cubicBezTo>
                    <a:pt x="390526" y="86388"/>
                    <a:pt x="394457" y="81820"/>
                    <a:pt x="398768" y="78648"/>
                  </a:cubicBezTo>
                  <a:cubicBezTo>
                    <a:pt x="403079" y="75602"/>
                    <a:pt x="408025" y="73953"/>
                    <a:pt x="413603" y="73953"/>
                  </a:cubicBezTo>
                  <a:cubicBezTo>
                    <a:pt x="419056" y="73953"/>
                    <a:pt x="423241" y="75475"/>
                    <a:pt x="426030" y="78521"/>
                  </a:cubicBezTo>
                  <a:cubicBezTo>
                    <a:pt x="428820" y="81439"/>
                    <a:pt x="430215" y="86642"/>
                    <a:pt x="430215" y="94002"/>
                  </a:cubicBezTo>
                  <a:lnTo>
                    <a:pt x="430215" y="165443"/>
                  </a:lnTo>
                  <a:lnTo>
                    <a:pt x="448728" y="165443"/>
                  </a:lnTo>
                  <a:lnTo>
                    <a:pt x="448728" y="91464"/>
                  </a:lnTo>
                  <a:cubicBezTo>
                    <a:pt x="448728" y="81566"/>
                    <a:pt x="446065" y="73953"/>
                    <a:pt x="440612" y="68369"/>
                  </a:cubicBezTo>
                  <a:cubicBezTo>
                    <a:pt x="435160" y="62659"/>
                    <a:pt x="427679" y="59867"/>
                    <a:pt x="418042" y="59867"/>
                  </a:cubicBezTo>
                  <a:moveTo>
                    <a:pt x="557524" y="110752"/>
                  </a:moveTo>
                  <a:cubicBezTo>
                    <a:pt x="557524" y="94890"/>
                    <a:pt x="553847" y="82454"/>
                    <a:pt x="546366" y="73445"/>
                  </a:cubicBezTo>
                  <a:cubicBezTo>
                    <a:pt x="538884" y="64436"/>
                    <a:pt x="528106" y="59867"/>
                    <a:pt x="514031" y="59867"/>
                  </a:cubicBezTo>
                  <a:cubicBezTo>
                    <a:pt x="505155" y="59867"/>
                    <a:pt x="497293" y="62278"/>
                    <a:pt x="490700" y="66973"/>
                  </a:cubicBezTo>
                  <a:cubicBezTo>
                    <a:pt x="484106" y="71668"/>
                    <a:pt x="479034" y="78140"/>
                    <a:pt x="475483" y="86388"/>
                  </a:cubicBezTo>
                  <a:cubicBezTo>
                    <a:pt x="471933" y="94763"/>
                    <a:pt x="470158" y="104153"/>
                    <a:pt x="470158" y="114939"/>
                  </a:cubicBezTo>
                  <a:cubicBezTo>
                    <a:pt x="470158" y="131308"/>
                    <a:pt x="474215" y="144251"/>
                    <a:pt x="482458" y="153642"/>
                  </a:cubicBezTo>
                  <a:cubicBezTo>
                    <a:pt x="490700" y="163032"/>
                    <a:pt x="502112" y="167727"/>
                    <a:pt x="516821" y="167727"/>
                  </a:cubicBezTo>
                  <a:cubicBezTo>
                    <a:pt x="530262" y="167727"/>
                    <a:pt x="542562" y="163539"/>
                    <a:pt x="553721" y="154910"/>
                  </a:cubicBezTo>
                  <a:lnTo>
                    <a:pt x="545732" y="144125"/>
                  </a:lnTo>
                  <a:cubicBezTo>
                    <a:pt x="541040" y="147170"/>
                    <a:pt x="536602" y="149454"/>
                    <a:pt x="532291" y="150977"/>
                  </a:cubicBezTo>
                  <a:cubicBezTo>
                    <a:pt x="527980" y="152373"/>
                    <a:pt x="523415" y="153134"/>
                    <a:pt x="518342" y="153134"/>
                  </a:cubicBezTo>
                  <a:cubicBezTo>
                    <a:pt x="510227" y="153134"/>
                    <a:pt x="503760" y="150469"/>
                    <a:pt x="498688" y="145013"/>
                  </a:cubicBezTo>
                  <a:cubicBezTo>
                    <a:pt x="493489" y="139683"/>
                    <a:pt x="490573" y="131308"/>
                    <a:pt x="489812" y="120015"/>
                  </a:cubicBezTo>
                  <a:lnTo>
                    <a:pt x="557144" y="120015"/>
                  </a:lnTo>
                  <a:cubicBezTo>
                    <a:pt x="557398" y="116842"/>
                    <a:pt x="557524" y="113797"/>
                    <a:pt x="557524" y="110752"/>
                  </a:cubicBezTo>
                  <a:moveTo>
                    <a:pt x="539392" y="106691"/>
                  </a:moveTo>
                  <a:lnTo>
                    <a:pt x="489812" y="106691"/>
                  </a:lnTo>
                  <a:cubicBezTo>
                    <a:pt x="491207" y="84992"/>
                    <a:pt x="499322" y="74206"/>
                    <a:pt x="514412" y="74206"/>
                  </a:cubicBezTo>
                  <a:cubicBezTo>
                    <a:pt x="522781" y="74206"/>
                    <a:pt x="528994" y="76871"/>
                    <a:pt x="533179" y="82201"/>
                  </a:cubicBezTo>
                  <a:cubicBezTo>
                    <a:pt x="537236" y="87530"/>
                    <a:pt x="539392" y="95398"/>
                    <a:pt x="539392" y="105549"/>
                  </a:cubicBezTo>
                  <a:lnTo>
                    <a:pt x="539392" y="106691"/>
                  </a:lnTo>
                  <a:moveTo>
                    <a:pt x="611669" y="59867"/>
                  </a:moveTo>
                  <a:cubicBezTo>
                    <a:pt x="604442" y="59867"/>
                    <a:pt x="597974" y="61136"/>
                    <a:pt x="592142" y="63547"/>
                  </a:cubicBezTo>
                  <a:cubicBezTo>
                    <a:pt x="586309" y="65958"/>
                    <a:pt x="581744" y="69384"/>
                    <a:pt x="578574" y="73699"/>
                  </a:cubicBezTo>
                  <a:cubicBezTo>
                    <a:pt x="575277" y="78013"/>
                    <a:pt x="573629" y="82962"/>
                    <a:pt x="573629" y="88291"/>
                  </a:cubicBezTo>
                  <a:cubicBezTo>
                    <a:pt x="573629" y="95778"/>
                    <a:pt x="576164" y="101869"/>
                    <a:pt x="581110" y="106691"/>
                  </a:cubicBezTo>
                  <a:cubicBezTo>
                    <a:pt x="586182" y="111513"/>
                    <a:pt x="594297" y="115320"/>
                    <a:pt x="605456" y="118238"/>
                  </a:cubicBezTo>
                  <a:cubicBezTo>
                    <a:pt x="612430" y="120015"/>
                    <a:pt x="617756" y="121791"/>
                    <a:pt x="621306" y="123441"/>
                  </a:cubicBezTo>
                  <a:cubicBezTo>
                    <a:pt x="624983" y="125091"/>
                    <a:pt x="627520" y="126994"/>
                    <a:pt x="628914" y="129151"/>
                  </a:cubicBezTo>
                  <a:cubicBezTo>
                    <a:pt x="630436" y="131308"/>
                    <a:pt x="631197" y="134100"/>
                    <a:pt x="631197" y="137653"/>
                  </a:cubicBezTo>
                  <a:cubicBezTo>
                    <a:pt x="631197" y="142475"/>
                    <a:pt x="629168" y="146282"/>
                    <a:pt x="624983" y="149073"/>
                  </a:cubicBezTo>
                  <a:cubicBezTo>
                    <a:pt x="620926" y="151865"/>
                    <a:pt x="615473" y="153261"/>
                    <a:pt x="608499" y="153261"/>
                  </a:cubicBezTo>
                  <a:cubicBezTo>
                    <a:pt x="597721" y="153261"/>
                    <a:pt x="587830" y="149962"/>
                    <a:pt x="578827" y="143363"/>
                  </a:cubicBezTo>
                  <a:lnTo>
                    <a:pt x="568937" y="154276"/>
                  </a:lnTo>
                  <a:cubicBezTo>
                    <a:pt x="579588" y="163285"/>
                    <a:pt x="592902" y="167727"/>
                    <a:pt x="608880" y="167727"/>
                  </a:cubicBezTo>
                  <a:cubicBezTo>
                    <a:pt x="620545" y="167727"/>
                    <a:pt x="630436" y="165062"/>
                    <a:pt x="638425" y="159732"/>
                  </a:cubicBezTo>
                  <a:cubicBezTo>
                    <a:pt x="646540" y="154403"/>
                    <a:pt x="650597" y="146662"/>
                    <a:pt x="650597" y="136511"/>
                  </a:cubicBezTo>
                  <a:cubicBezTo>
                    <a:pt x="650597" y="127882"/>
                    <a:pt x="647681" y="121030"/>
                    <a:pt x="641848" y="116081"/>
                  </a:cubicBezTo>
                  <a:cubicBezTo>
                    <a:pt x="636015" y="111132"/>
                    <a:pt x="627266" y="107199"/>
                    <a:pt x="615473" y="104280"/>
                  </a:cubicBezTo>
                  <a:cubicBezTo>
                    <a:pt x="606977" y="102123"/>
                    <a:pt x="601018" y="99839"/>
                    <a:pt x="597721" y="97428"/>
                  </a:cubicBezTo>
                  <a:cubicBezTo>
                    <a:pt x="594551" y="95144"/>
                    <a:pt x="592902" y="91844"/>
                    <a:pt x="592902" y="87657"/>
                  </a:cubicBezTo>
                  <a:cubicBezTo>
                    <a:pt x="592902" y="83470"/>
                    <a:pt x="594551" y="80170"/>
                    <a:pt x="598101" y="77759"/>
                  </a:cubicBezTo>
                  <a:cubicBezTo>
                    <a:pt x="601525" y="75348"/>
                    <a:pt x="606344" y="74206"/>
                    <a:pt x="612303" y="74206"/>
                  </a:cubicBezTo>
                  <a:cubicBezTo>
                    <a:pt x="617122" y="74206"/>
                    <a:pt x="621687" y="74968"/>
                    <a:pt x="625998" y="76364"/>
                  </a:cubicBezTo>
                  <a:cubicBezTo>
                    <a:pt x="630436" y="77759"/>
                    <a:pt x="635001" y="80043"/>
                    <a:pt x="639820" y="82962"/>
                  </a:cubicBezTo>
                  <a:lnTo>
                    <a:pt x="647554" y="71668"/>
                  </a:lnTo>
                  <a:cubicBezTo>
                    <a:pt x="642355" y="67735"/>
                    <a:pt x="636903" y="64816"/>
                    <a:pt x="631197" y="62786"/>
                  </a:cubicBezTo>
                  <a:cubicBezTo>
                    <a:pt x="625364" y="60883"/>
                    <a:pt x="618897" y="59867"/>
                    <a:pt x="611669" y="59867"/>
                  </a:cubicBezTo>
                  <a:moveTo>
                    <a:pt x="703347" y="59867"/>
                  </a:moveTo>
                  <a:cubicBezTo>
                    <a:pt x="696120" y="59867"/>
                    <a:pt x="689526" y="61136"/>
                    <a:pt x="683820" y="63547"/>
                  </a:cubicBezTo>
                  <a:cubicBezTo>
                    <a:pt x="677987" y="65958"/>
                    <a:pt x="673422" y="69384"/>
                    <a:pt x="670125" y="73699"/>
                  </a:cubicBezTo>
                  <a:cubicBezTo>
                    <a:pt x="666828" y="78013"/>
                    <a:pt x="665180" y="82962"/>
                    <a:pt x="665180" y="88291"/>
                  </a:cubicBezTo>
                  <a:cubicBezTo>
                    <a:pt x="665180" y="95778"/>
                    <a:pt x="667716" y="101869"/>
                    <a:pt x="672788" y="106691"/>
                  </a:cubicBezTo>
                  <a:cubicBezTo>
                    <a:pt x="677733" y="111513"/>
                    <a:pt x="685849" y="115320"/>
                    <a:pt x="697134" y="118238"/>
                  </a:cubicBezTo>
                  <a:cubicBezTo>
                    <a:pt x="704108" y="120015"/>
                    <a:pt x="709307" y="121791"/>
                    <a:pt x="712984" y="123441"/>
                  </a:cubicBezTo>
                  <a:cubicBezTo>
                    <a:pt x="716535" y="125091"/>
                    <a:pt x="719071" y="126994"/>
                    <a:pt x="720593" y="129151"/>
                  </a:cubicBezTo>
                  <a:cubicBezTo>
                    <a:pt x="721987" y="131308"/>
                    <a:pt x="722748" y="134100"/>
                    <a:pt x="722748" y="137653"/>
                  </a:cubicBezTo>
                  <a:cubicBezTo>
                    <a:pt x="722748" y="142475"/>
                    <a:pt x="720719" y="146282"/>
                    <a:pt x="716662" y="149073"/>
                  </a:cubicBezTo>
                  <a:cubicBezTo>
                    <a:pt x="712604" y="151865"/>
                    <a:pt x="707025" y="153261"/>
                    <a:pt x="700051" y="153261"/>
                  </a:cubicBezTo>
                  <a:cubicBezTo>
                    <a:pt x="689272" y="153261"/>
                    <a:pt x="679382" y="149962"/>
                    <a:pt x="670379" y="143363"/>
                  </a:cubicBezTo>
                  <a:lnTo>
                    <a:pt x="660615" y="154276"/>
                  </a:lnTo>
                  <a:cubicBezTo>
                    <a:pt x="671140" y="163285"/>
                    <a:pt x="684454" y="167727"/>
                    <a:pt x="700558" y="167727"/>
                  </a:cubicBezTo>
                  <a:cubicBezTo>
                    <a:pt x="712097" y="167727"/>
                    <a:pt x="721987" y="165062"/>
                    <a:pt x="730103" y="159732"/>
                  </a:cubicBezTo>
                  <a:cubicBezTo>
                    <a:pt x="738218" y="154403"/>
                    <a:pt x="742276" y="146662"/>
                    <a:pt x="742276" y="136511"/>
                  </a:cubicBezTo>
                  <a:cubicBezTo>
                    <a:pt x="742276" y="127882"/>
                    <a:pt x="739359" y="121030"/>
                    <a:pt x="733526" y="116081"/>
                  </a:cubicBezTo>
                  <a:cubicBezTo>
                    <a:pt x="727694" y="111132"/>
                    <a:pt x="718944" y="107199"/>
                    <a:pt x="707152" y="104280"/>
                  </a:cubicBezTo>
                  <a:cubicBezTo>
                    <a:pt x="698529" y="102123"/>
                    <a:pt x="692696" y="99839"/>
                    <a:pt x="689399" y="97428"/>
                  </a:cubicBezTo>
                  <a:cubicBezTo>
                    <a:pt x="686102" y="95144"/>
                    <a:pt x="684454" y="91844"/>
                    <a:pt x="684454" y="87657"/>
                  </a:cubicBezTo>
                  <a:cubicBezTo>
                    <a:pt x="684454" y="83470"/>
                    <a:pt x="686229" y="80170"/>
                    <a:pt x="689653" y="77759"/>
                  </a:cubicBezTo>
                  <a:cubicBezTo>
                    <a:pt x="693203" y="75348"/>
                    <a:pt x="697895" y="74206"/>
                    <a:pt x="703982" y="74206"/>
                  </a:cubicBezTo>
                  <a:cubicBezTo>
                    <a:pt x="708673" y="74206"/>
                    <a:pt x="713365" y="74968"/>
                    <a:pt x="717676" y="76364"/>
                  </a:cubicBezTo>
                  <a:cubicBezTo>
                    <a:pt x="721987" y="77759"/>
                    <a:pt x="726552" y="80043"/>
                    <a:pt x="731371" y="82962"/>
                  </a:cubicBezTo>
                  <a:lnTo>
                    <a:pt x="739233" y="71668"/>
                  </a:lnTo>
                  <a:cubicBezTo>
                    <a:pt x="734034" y="67735"/>
                    <a:pt x="728454" y="64816"/>
                    <a:pt x="722748" y="62786"/>
                  </a:cubicBezTo>
                  <a:cubicBezTo>
                    <a:pt x="717042" y="60883"/>
                    <a:pt x="710575" y="59867"/>
                    <a:pt x="703347" y="59867"/>
                  </a:cubicBezTo>
                  <a:moveTo>
                    <a:pt x="822415" y="30555"/>
                  </a:moveTo>
                  <a:lnTo>
                    <a:pt x="822415" y="165443"/>
                  </a:lnTo>
                  <a:lnTo>
                    <a:pt x="895960" y="165443"/>
                  </a:lnTo>
                  <a:lnTo>
                    <a:pt x="898243" y="149200"/>
                  </a:lnTo>
                  <a:lnTo>
                    <a:pt x="841436" y="149200"/>
                  </a:lnTo>
                  <a:lnTo>
                    <a:pt x="841436" y="30555"/>
                  </a:lnTo>
                  <a:lnTo>
                    <a:pt x="822415" y="30555"/>
                  </a:lnTo>
                  <a:moveTo>
                    <a:pt x="990429" y="141333"/>
                  </a:moveTo>
                  <a:lnTo>
                    <a:pt x="990429" y="94129"/>
                  </a:lnTo>
                  <a:cubicBezTo>
                    <a:pt x="990429" y="83216"/>
                    <a:pt x="987385" y="74714"/>
                    <a:pt x="981172" y="68750"/>
                  </a:cubicBezTo>
                  <a:cubicBezTo>
                    <a:pt x="975085" y="62913"/>
                    <a:pt x="965702" y="59867"/>
                    <a:pt x="953275" y="59867"/>
                  </a:cubicBezTo>
                  <a:cubicBezTo>
                    <a:pt x="942117" y="59867"/>
                    <a:pt x="929943" y="62278"/>
                    <a:pt x="916883" y="66973"/>
                  </a:cubicBezTo>
                  <a:lnTo>
                    <a:pt x="921448" y="80043"/>
                  </a:lnTo>
                  <a:cubicBezTo>
                    <a:pt x="932607" y="76364"/>
                    <a:pt x="942117" y="74587"/>
                    <a:pt x="949852" y="74587"/>
                  </a:cubicBezTo>
                  <a:cubicBezTo>
                    <a:pt x="957333" y="74587"/>
                    <a:pt x="962912" y="76110"/>
                    <a:pt x="966590" y="79282"/>
                  </a:cubicBezTo>
                  <a:cubicBezTo>
                    <a:pt x="970140" y="82454"/>
                    <a:pt x="971915" y="87657"/>
                    <a:pt x="971915" y="94890"/>
                  </a:cubicBezTo>
                  <a:lnTo>
                    <a:pt x="971915" y="102630"/>
                  </a:lnTo>
                  <a:lnTo>
                    <a:pt x="955684" y="102630"/>
                  </a:lnTo>
                  <a:cubicBezTo>
                    <a:pt x="940849" y="102630"/>
                    <a:pt x="929437" y="105549"/>
                    <a:pt x="921321" y="111386"/>
                  </a:cubicBezTo>
                  <a:cubicBezTo>
                    <a:pt x="913206" y="117223"/>
                    <a:pt x="909148" y="125725"/>
                    <a:pt x="909148" y="136638"/>
                  </a:cubicBezTo>
                  <a:cubicBezTo>
                    <a:pt x="909148" y="145901"/>
                    <a:pt x="912191" y="153388"/>
                    <a:pt x="918278" y="159225"/>
                  </a:cubicBezTo>
                  <a:cubicBezTo>
                    <a:pt x="924238" y="164935"/>
                    <a:pt x="932480" y="167727"/>
                    <a:pt x="942878" y="167727"/>
                  </a:cubicBezTo>
                  <a:cubicBezTo>
                    <a:pt x="956826" y="167727"/>
                    <a:pt x="967223" y="162651"/>
                    <a:pt x="974324" y="152373"/>
                  </a:cubicBezTo>
                  <a:cubicBezTo>
                    <a:pt x="975973" y="157321"/>
                    <a:pt x="978382" y="160874"/>
                    <a:pt x="981806" y="163285"/>
                  </a:cubicBezTo>
                  <a:cubicBezTo>
                    <a:pt x="985103" y="165570"/>
                    <a:pt x="989541" y="167092"/>
                    <a:pt x="994993" y="167727"/>
                  </a:cubicBezTo>
                  <a:lnTo>
                    <a:pt x="999178" y="155291"/>
                  </a:lnTo>
                  <a:cubicBezTo>
                    <a:pt x="996261" y="154149"/>
                    <a:pt x="994106" y="152626"/>
                    <a:pt x="992584" y="150596"/>
                  </a:cubicBezTo>
                  <a:cubicBezTo>
                    <a:pt x="991189" y="148693"/>
                    <a:pt x="990429" y="145520"/>
                    <a:pt x="990429" y="141333"/>
                  </a:cubicBezTo>
                  <a:moveTo>
                    <a:pt x="947062" y="154276"/>
                  </a:moveTo>
                  <a:cubicBezTo>
                    <a:pt x="941102" y="154276"/>
                    <a:pt x="936537" y="152753"/>
                    <a:pt x="933494" y="149581"/>
                  </a:cubicBezTo>
                  <a:cubicBezTo>
                    <a:pt x="930451" y="146409"/>
                    <a:pt x="928802" y="141840"/>
                    <a:pt x="928802" y="135623"/>
                  </a:cubicBezTo>
                  <a:cubicBezTo>
                    <a:pt x="928802" y="121538"/>
                    <a:pt x="938566" y="114558"/>
                    <a:pt x="958094" y="114558"/>
                  </a:cubicBezTo>
                  <a:lnTo>
                    <a:pt x="971915" y="114558"/>
                  </a:lnTo>
                  <a:lnTo>
                    <a:pt x="971915" y="138161"/>
                  </a:lnTo>
                  <a:cubicBezTo>
                    <a:pt x="965956" y="148946"/>
                    <a:pt x="957713" y="154276"/>
                    <a:pt x="947062" y="154276"/>
                  </a:cubicBezTo>
                  <a:moveTo>
                    <a:pt x="1126361" y="62278"/>
                  </a:moveTo>
                  <a:lnTo>
                    <a:pt x="1107087" y="152880"/>
                  </a:lnTo>
                  <a:lnTo>
                    <a:pt x="1087179" y="62278"/>
                  </a:lnTo>
                  <a:lnTo>
                    <a:pt x="1066637" y="62278"/>
                  </a:lnTo>
                  <a:lnTo>
                    <a:pt x="1045714" y="152880"/>
                  </a:lnTo>
                  <a:lnTo>
                    <a:pt x="1026694" y="62278"/>
                  </a:lnTo>
                  <a:lnTo>
                    <a:pt x="1008308" y="62278"/>
                  </a:lnTo>
                  <a:lnTo>
                    <a:pt x="1032907" y="165443"/>
                  </a:lnTo>
                  <a:lnTo>
                    <a:pt x="1057380" y="165443"/>
                  </a:lnTo>
                  <a:lnTo>
                    <a:pt x="1076401" y="78521"/>
                  </a:lnTo>
                  <a:lnTo>
                    <a:pt x="1094914" y="165443"/>
                  </a:lnTo>
                  <a:lnTo>
                    <a:pt x="1119894" y="165443"/>
                  </a:lnTo>
                  <a:lnTo>
                    <a:pt x="1143986" y="62278"/>
                  </a:lnTo>
                  <a:lnTo>
                    <a:pt x="1126361" y="62278"/>
                  </a:lnTo>
                  <a:moveTo>
                    <a:pt x="1384785" y="30555"/>
                  </a:moveTo>
                  <a:lnTo>
                    <a:pt x="1348392" y="30555"/>
                  </a:lnTo>
                  <a:lnTo>
                    <a:pt x="1348392" y="165443"/>
                  </a:lnTo>
                  <a:lnTo>
                    <a:pt x="1367539" y="165443"/>
                  </a:lnTo>
                  <a:lnTo>
                    <a:pt x="1367539" y="115954"/>
                  </a:lnTo>
                  <a:lnTo>
                    <a:pt x="1384911" y="115954"/>
                  </a:lnTo>
                  <a:cubicBezTo>
                    <a:pt x="1401142" y="115954"/>
                    <a:pt x="1414076" y="112274"/>
                    <a:pt x="1423840" y="105168"/>
                  </a:cubicBezTo>
                  <a:cubicBezTo>
                    <a:pt x="1433603" y="97935"/>
                    <a:pt x="1438422" y="87023"/>
                    <a:pt x="1438422" y="72176"/>
                  </a:cubicBezTo>
                  <a:cubicBezTo>
                    <a:pt x="1438422" y="58345"/>
                    <a:pt x="1433730" y="47939"/>
                    <a:pt x="1424473" y="40960"/>
                  </a:cubicBezTo>
                  <a:cubicBezTo>
                    <a:pt x="1415090" y="33981"/>
                    <a:pt x="1401903" y="30555"/>
                    <a:pt x="1384785" y="30555"/>
                  </a:cubicBezTo>
                  <a:moveTo>
                    <a:pt x="1384150" y="101235"/>
                  </a:moveTo>
                  <a:lnTo>
                    <a:pt x="1367539" y="101235"/>
                  </a:lnTo>
                  <a:lnTo>
                    <a:pt x="1367539" y="45021"/>
                  </a:lnTo>
                  <a:lnTo>
                    <a:pt x="1384531" y="45021"/>
                  </a:lnTo>
                  <a:cubicBezTo>
                    <a:pt x="1395309" y="45021"/>
                    <a:pt x="1403678" y="47178"/>
                    <a:pt x="1409511" y="51492"/>
                  </a:cubicBezTo>
                  <a:cubicBezTo>
                    <a:pt x="1415344" y="55807"/>
                    <a:pt x="1418260" y="62786"/>
                    <a:pt x="1418260" y="72430"/>
                  </a:cubicBezTo>
                  <a:cubicBezTo>
                    <a:pt x="1418260" y="83216"/>
                    <a:pt x="1415344" y="90829"/>
                    <a:pt x="1409511" y="94890"/>
                  </a:cubicBezTo>
                  <a:cubicBezTo>
                    <a:pt x="1403678" y="99077"/>
                    <a:pt x="1395182" y="101235"/>
                    <a:pt x="1384150" y="101235"/>
                  </a:cubicBezTo>
                  <a:moveTo>
                    <a:pt x="1533651" y="110752"/>
                  </a:moveTo>
                  <a:cubicBezTo>
                    <a:pt x="1533651" y="94890"/>
                    <a:pt x="1529973" y="82454"/>
                    <a:pt x="1522492" y="73445"/>
                  </a:cubicBezTo>
                  <a:cubicBezTo>
                    <a:pt x="1515011" y="64436"/>
                    <a:pt x="1504232" y="59867"/>
                    <a:pt x="1490157" y="59867"/>
                  </a:cubicBezTo>
                  <a:cubicBezTo>
                    <a:pt x="1481281" y="59867"/>
                    <a:pt x="1473419" y="62278"/>
                    <a:pt x="1466826" y="66973"/>
                  </a:cubicBezTo>
                  <a:cubicBezTo>
                    <a:pt x="1460232" y="71668"/>
                    <a:pt x="1455160" y="78140"/>
                    <a:pt x="1451609" y="86388"/>
                  </a:cubicBezTo>
                  <a:cubicBezTo>
                    <a:pt x="1448059" y="94763"/>
                    <a:pt x="1446283" y="104153"/>
                    <a:pt x="1446283" y="114939"/>
                  </a:cubicBezTo>
                  <a:cubicBezTo>
                    <a:pt x="1446283" y="131308"/>
                    <a:pt x="1450341" y="144251"/>
                    <a:pt x="1458583" y="153642"/>
                  </a:cubicBezTo>
                  <a:cubicBezTo>
                    <a:pt x="1466826" y="163032"/>
                    <a:pt x="1478238" y="167727"/>
                    <a:pt x="1492947" y="167727"/>
                  </a:cubicBezTo>
                  <a:cubicBezTo>
                    <a:pt x="1506388" y="167727"/>
                    <a:pt x="1518688" y="163539"/>
                    <a:pt x="1529846" y="154910"/>
                  </a:cubicBezTo>
                  <a:lnTo>
                    <a:pt x="1521858" y="144125"/>
                  </a:lnTo>
                  <a:cubicBezTo>
                    <a:pt x="1517166" y="147170"/>
                    <a:pt x="1512728" y="149454"/>
                    <a:pt x="1508417" y="150977"/>
                  </a:cubicBezTo>
                  <a:cubicBezTo>
                    <a:pt x="1504105" y="152373"/>
                    <a:pt x="1499541" y="153134"/>
                    <a:pt x="1494342" y="153134"/>
                  </a:cubicBezTo>
                  <a:cubicBezTo>
                    <a:pt x="1486353" y="153134"/>
                    <a:pt x="1479886" y="150469"/>
                    <a:pt x="1474814" y="145013"/>
                  </a:cubicBezTo>
                  <a:cubicBezTo>
                    <a:pt x="1469615" y="139683"/>
                    <a:pt x="1466699" y="131308"/>
                    <a:pt x="1465938" y="120015"/>
                  </a:cubicBezTo>
                  <a:lnTo>
                    <a:pt x="1533270" y="120015"/>
                  </a:lnTo>
                  <a:cubicBezTo>
                    <a:pt x="1533524" y="116842"/>
                    <a:pt x="1533651" y="113797"/>
                    <a:pt x="1533651" y="110752"/>
                  </a:cubicBezTo>
                  <a:moveTo>
                    <a:pt x="1515391" y="106691"/>
                  </a:moveTo>
                  <a:lnTo>
                    <a:pt x="1465938" y="106691"/>
                  </a:lnTo>
                  <a:cubicBezTo>
                    <a:pt x="1467206" y="84992"/>
                    <a:pt x="1475448" y="74206"/>
                    <a:pt x="1490538" y="74206"/>
                  </a:cubicBezTo>
                  <a:cubicBezTo>
                    <a:pt x="1498907" y="74206"/>
                    <a:pt x="1505120" y="76871"/>
                    <a:pt x="1509178" y="82201"/>
                  </a:cubicBezTo>
                  <a:cubicBezTo>
                    <a:pt x="1513362" y="87530"/>
                    <a:pt x="1515391" y="95398"/>
                    <a:pt x="1515391" y="105549"/>
                  </a:cubicBezTo>
                  <a:lnTo>
                    <a:pt x="1515391" y="106691"/>
                  </a:lnTo>
                  <a:moveTo>
                    <a:pt x="1601110" y="59867"/>
                  </a:moveTo>
                  <a:cubicBezTo>
                    <a:pt x="1594643" y="59867"/>
                    <a:pt x="1589063" y="61898"/>
                    <a:pt x="1584245" y="65704"/>
                  </a:cubicBezTo>
                  <a:cubicBezTo>
                    <a:pt x="1579426" y="69638"/>
                    <a:pt x="1575622" y="75475"/>
                    <a:pt x="1572833" y="83216"/>
                  </a:cubicBezTo>
                  <a:lnTo>
                    <a:pt x="1570931" y="62278"/>
                  </a:lnTo>
                  <a:lnTo>
                    <a:pt x="1555207" y="62278"/>
                  </a:lnTo>
                  <a:lnTo>
                    <a:pt x="1555207" y="165443"/>
                  </a:lnTo>
                  <a:lnTo>
                    <a:pt x="1573593" y="165443"/>
                  </a:lnTo>
                  <a:lnTo>
                    <a:pt x="1573593" y="106437"/>
                  </a:lnTo>
                  <a:cubicBezTo>
                    <a:pt x="1575876" y="96540"/>
                    <a:pt x="1579046" y="89307"/>
                    <a:pt x="1582977" y="84612"/>
                  </a:cubicBezTo>
                  <a:cubicBezTo>
                    <a:pt x="1587034" y="79917"/>
                    <a:pt x="1592360" y="77506"/>
                    <a:pt x="1598827" y="77506"/>
                  </a:cubicBezTo>
                  <a:cubicBezTo>
                    <a:pt x="1601744" y="77506"/>
                    <a:pt x="1604914" y="77886"/>
                    <a:pt x="1608084" y="78648"/>
                  </a:cubicBezTo>
                  <a:lnTo>
                    <a:pt x="1611507" y="61009"/>
                  </a:lnTo>
                  <a:cubicBezTo>
                    <a:pt x="1608211" y="60248"/>
                    <a:pt x="1604787" y="59867"/>
                    <a:pt x="1601110" y="59867"/>
                  </a:cubicBezTo>
                  <a:moveTo>
                    <a:pt x="1658171" y="59867"/>
                  </a:moveTo>
                  <a:cubicBezTo>
                    <a:pt x="1650943" y="59867"/>
                    <a:pt x="1644476" y="61136"/>
                    <a:pt x="1638643" y="63547"/>
                  </a:cubicBezTo>
                  <a:cubicBezTo>
                    <a:pt x="1632810" y="65958"/>
                    <a:pt x="1628245" y="69384"/>
                    <a:pt x="1624948" y="73699"/>
                  </a:cubicBezTo>
                  <a:cubicBezTo>
                    <a:pt x="1621778" y="78013"/>
                    <a:pt x="1620130" y="82962"/>
                    <a:pt x="1620130" y="88291"/>
                  </a:cubicBezTo>
                  <a:cubicBezTo>
                    <a:pt x="1620130" y="95778"/>
                    <a:pt x="1622666" y="101869"/>
                    <a:pt x="1627611" y="106691"/>
                  </a:cubicBezTo>
                  <a:cubicBezTo>
                    <a:pt x="1632683" y="111513"/>
                    <a:pt x="1640799" y="115320"/>
                    <a:pt x="1651957" y="118238"/>
                  </a:cubicBezTo>
                  <a:cubicBezTo>
                    <a:pt x="1658932" y="120015"/>
                    <a:pt x="1664257" y="121791"/>
                    <a:pt x="1667808" y="123441"/>
                  </a:cubicBezTo>
                  <a:cubicBezTo>
                    <a:pt x="1671358" y="125091"/>
                    <a:pt x="1673894" y="126994"/>
                    <a:pt x="1675416" y="129151"/>
                  </a:cubicBezTo>
                  <a:cubicBezTo>
                    <a:pt x="1676937" y="131308"/>
                    <a:pt x="1677698" y="134100"/>
                    <a:pt x="1677698" y="137653"/>
                  </a:cubicBezTo>
                  <a:cubicBezTo>
                    <a:pt x="1677698" y="142475"/>
                    <a:pt x="1675543" y="146282"/>
                    <a:pt x="1671485" y="149073"/>
                  </a:cubicBezTo>
                  <a:cubicBezTo>
                    <a:pt x="1667427" y="151865"/>
                    <a:pt x="1661975" y="153261"/>
                    <a:pt x="1655001" y="153261"/>
                  </a:cubicBezTo>
                  <a:cubicBezTo>
                    <a:pt x="1644096" y="153261"/>
                    <a:pt x="1634205" y="149962"/>
                    <a:pt x="1625329" y="143363"/>
                  </a:cubicBezTo>
                  <a:lnTo>
                    <a:pt x="1615438" y="154276"/>
                  </a:lnTo>
                  <a:cubicBezTo>
                    <a:pt x="1626090" y="163285"/>
                    <a:pt x="1639404" y="167727"/>
                    <a:pt x="1655381" y="167727"/>
                  </a:cubicBezTo>
                  <a:cubicBezTo>
                    <a:pt x="1667047" y="167727"/>
                    <a:pt x="1676811" y="165062"/>
                    <a:pt x="1684926" y="159732"/>
                  </a:cubicBezTo>
                  <a:cubicBezTo>
                    <a:pt x="1693042" y="154403"/>
                    <a:pt x="1697099" y="146662"/>
                    <a:pt x="1697099" y="136511"/>
                  </a:cubicBezTo>
                  <a:cubicBezTo>
                    <a:pt x="1697099" y="127882"/>
                    <a:pt x="1694183" y="121030"/>
                    <a:pt x="1688349" y="116081"/>
                  </a:cubicBezTo>
                  <a:cubicBezTo>
                    <a:pt x="1682517" y="111132"/>
                    <a:pt x="1673767" y="107199"/>
                    <a:pt x="1661975" y="104280"/>
                  </a:cubicBezTo>
                  <a:cubicBezTo>
                    <a:pt x="1653479" y="102123"/>
                    <a:pt x="1647519" y="99839"/>
                    <a:pt x="1644222" y="97428"/>
                  </a:cubicBezTo>
                  <a:cubicBezTo>
                    <a:pt x="1640925" y="95144"/>
                    <a:pt x="1639404" y="91844"/>
                    <a:pt x="1639404" y="87657"/>
                  </a:cubicBezTo>
                  <a:cubicBezTo>
                    <a:pt x="1639404" y="83470"/>
                    <a:pt x="1641052" y="80170"/>
                    <a:pt x="1644603" y="77759"/>
                  </a:cubicBezTo>
                  <a:cubicBezTo>
                    <a:pt x="1648026" y="75348"/>
                    <a:pt x="1652718" y="74206"/>
                    <a:pt x="1658805" y="74206"/>
                  </a:cubicBezTo>
                  <a:cubicBezTo>
                    <a:pt x="1663623" y="74206"/>
                    <a:pt x="1668188" y="74968"/>
                    <a:pt x="1672499" y="76364"/>
                  </a:cubicBezTo>
                  <a:cubicBezTo>
                    <a:pt x="1676811" y="77759"/>
                    <a:pt x="1681502" y="80043"/>
                    <a:pt x="1686194" y="82962"/>
                  </a:cubicBezTo>
                  <a:lnTo>
                    <a:pt x="1694056" y="71668"/>
                  </a:lnTo>
                  <a:cubicBezTo>
                    <a:pt x="1688857" y="67735"/>
                    <a:pt x="1683404" y="64816"/>
                    <a:pt x="1677698" y="62786"/>
                  </a:cubicBezTo>
                  <a:cubicBezTo>
                    <a:pt x="1671865" y="60883"/>
                    <a:pt x="1665398" y="59867"/>
                    <a:pt x="1658171" y="59867"/>
                  </a:cubicBezTo>
                  <a:moveTo>
                    <a:pt x="1758852" y="59867"/>
                  </a:moveTo>
                  <a:cubicBezTo>
                    <a:pt x="1748961" y="59867"/>
                    <a:pt x="1740466" y="62151"/>
                    <a:pt x="1733365" y="66593"/>
                  </a:cubicBezTo>
                  <a:cubicBezTo>
                    <a:pt x="1726264" y="71161"/>
                    <a:pt x="1720811" y="77506"/>
                    <a:pt x="1717134" y="85627"/>
                  </a:cubicBezTo>
                  <a:cubicBezTo>
                    <a:pt x="1713330" y="93748"/>
                    <a:pt x="1711555" y="103265"/>
                    <a:pt x="1711555" y="113924"/>
                  </a:cubicBezTo>
                  <a:cubicBezTo>
                    <a:pt x="1711555" y="130547"/>
                    <a:pt x="1715612" y="143617"/>
                    <a:pt x="1723981" y="153261"/>
                  </a:cubicBezTo>
                  <a:cubicBezTo>
                    <a:pt x="1732223" y="162905"/>
                    <a:pt x="1743763" y="167727"/>
                    <a:pt x="1758598" y="167727"/>
                  </a:cubicBezTo>
                  <a:cubicBezTo>
                    <a:pt x="1768362" y="167727"/>
                    <a:pt x="1776858" y="165570"/>
                    <a:pt x="1783832" y="161001"/>
                  </a:cubicBezTo>
                  <a:cubicBezTo>
                    <a:pt x="1790933" y="156560"/>
                    <a:pt x="1796385" y="150215"/>
                    <a:pt x="1800063" y="142094"/>
                  </a:cubicBezTo>
                  <a:cubicBezTo>
                    <a:pt x="1803867" y="133846"/>
                    <a:pt x="1805769" y="124456"/>
                    <a:pt x="1805769" y="113797"/>
                  </a:cubicBezTo>
                  <a:cubicBezTo>
                    <a:pt x="1805769" y="97174"/>
                    <a:pt x="1801584" y="84104"/>
                    <a:pt x="1793469" y="74333"/>
                  </a:cubicBezTo>
                  <a:cubicBezTo>
                    <a:pt x="1785227" y="64689"/>
                    <a:pt x="1773688" y="59867"/>
                    <a:pt x="1758852" y="59867"/>
                  </a:cubicBezTo>
                  <a:moveTo>
                    <a:pt x="1758852" y="74333"/>
                  </a:moveTo>
                  <a:cubicBezTo>
                    <a:pt x="1776858" y="74333"/>
                    <a:pt x="1785861" y="87530"/>
                    <a:pt x="1785861" y="113797"/>
                  </a:cubicBezTo>
                  <a:cubicBezTo>
                    <a:pt x="1785861" y="140064"/>
                    <a:pt x="1776858" y="153261"/>
                    <a:pt x="1758598" y="153261"/>
                  </a:cubicBezTo>
                  <a:cubicBezTo>
                    <a:pt x="1740466" y="153261"/>
                    <a:pt x="1731336" y="140191"/>
                    <a:pt x="1731336" y="113924"/>
                  </a:cubicBezTo>
                  <a:cubicBezTo>
                    <a:pt x="1731336" y="87530"/>
                    <a:pt x="1740466" y="74333"/>
                    <a:pt x="1758852" y="74333"/>
                  </a:cubicBezTo>
                  <a:moveTo>
                    <a:pt x="1873862" y="59867"/>
                  </a:moveTo>
                  <a:cubicBezTo>
                    <a:pt x="1867268" y="59867"/>
                    <a:pt x="1861055" y="61517"/>
                    <a:pt x="1855602" y="64562"/>
                  </a:cubicBezTo>
                  <a:cubicBezTo>
                    <a:pt x="1850023" y="67735"/>
                    <a:pt x="1845331" y="72049"/>
                    <a:pt x="1841654" y="77506"/>
                  </a:cubicBezTo>
                  <a:lnTo>
                    <a:pt x="1840006" y="62278"/>
                  </a:lnTo>
                  <a:lnTo>
                    <a:pt x="1824155" y="62278"/>
                  </a:lnTo>
                  <a:lnTo>
                    <a:pt x="1824155" y="165443"/>
                  </a:lnTo>
                  <a:lnTo>
                    <a:pt x="1842668" y="165443"/>
                  </a:lnTo>
                  <a:lnTo>
                    <a:pt x="1842668" y="92225"/>
                  </a:lnTo>
                  <a:cubicBezTo>
                    <a:pt x="1846346" y="86388"/>
                    <a:pt x="1850404" y="81820"/>
                    <a:pt x="1854715" y="78648"/>
                  </a:cubicBezTo>
                  <a:cubicBezTo>
                    <a:pt x="1858899" y="75602"/>
                    <a:pt x="1863845" y="73953"/>
                    <a:pt x="1869550" y="73953"/>
                  </a:cubicBezTo>
                  <a:cubicBezTo>
                    <a:pt x="1875003" y="73953"/>
                    <a:pt x="1879061" y="75475"/>
                    <a:pt x="1881977" y="78521"/>
                  </a:cubicBezTo>
                  <a:cubicBezTo>
                    <a:pt x="1884767" y="81439"/>
                    <a:pt x="1886162" y="86642"/>
                    <a:pt x="1886162" y="94002"/>
                  </a:cubicBezTo>
                  <a:lnTo>
                    <a:pt x="1886162" y="165443"/>
                  </a:lnTo>
                  <a:lnTo>
                    <a:pt x="1904548" y="165443"/>
                  </a:lnTo>
                  <a:lnTo>
                    <a:pt x="1904548" y="91464"/>
                  </a:lnTo>
                  <a:cubicBezTo>
                    <a:pt x="1904548" y="81566"/>
                    <a:pt x="1901885" y="73953"/>
                    <a:pt x="1896433" y="68369"/>
                  </a:cubicBezTo>
                  <a:cubicBezTo>
                    <a:pt x="1890980" y="62659"/>
                    <a:pt x="1883499" y="59867"/>
                    <a:pt x="1873862" y="59867"/>
                  </a:cubicBezTo>
                  <a:moveTo>
                    <a:pt x="2000791" y="141333"/>
                  </a:moveTo>
                  <a:lnTo>
                    <a:pt x="2000791" y="94129"/>
                  </a:lnTo>
                  <a:cubicBezTo>
                    <a:pt x="2000791" y="83216"/>
                    <a:pt x="1997748" y="74714"/>
                    <a:pt x="1991534" y="68750"/>
                  </a:cubicBezTo>
                  <a:cubicBezTo>
                    <a:pt x="1985448" y="62913"/>
                    <a:pt x="1976191" y="59867"/>
                    <a:pt x="1963765" y="59867"/>
                  </a:cubicBezTo>
                  <a:cubicBezTo>
                    <a:pt x="1952479" y="59867"/>
                    <a:pt x="1940306" y="62278"/>
                    <a:pt x="1927246" y="66973"/>
                  </a:cubicBezTo>
                  <a:lnTo>
                    <a:pt x="1931811" y="80043"/>
                  </a:lnTo>
                  <a:cubicBezTo>
                    <a:pt x="1943096" y="76364"/>
                    <a:pt x="1952606" y="74587"/>
                    <a:pt x="1960341" y="74587"/>
                  </a:cubicBezTo>
                  <a:cubicBezTo>
                    <a:pt x="1967822" y="74587"/>
                    <a:pt x="1973402" y="76110"/>
                    <a:pt x="1976952" y="79282"/>
                  </a:cubicBezTo>
                  <a:cubicBezTo>
                    <a:pt x="1980503" y="82454"/>
                    <a:pt x="1982405" y="87657"/>
                    <a:pt x="1982405" y="94890"/>
                  </a:cubicBezTo>
                  <a:lnTo>
                    <a:pt x="1982405" y="102630"/>
                  </a:lnTo>
                  <a:lnTo>
                    <a:pt x="1966174" y="102630"/>
                  </a:lnTo>
                  <a:cubicBezTo>
                    <a:pt x="1951338" y="102630"/>
                    <a:pt x="1939799" y="105549"/>
                    <a:pt x="1931684" y="111386"/>
                  </a:cubicBezTo>
                  <a:cubicBezTo>
                    <a:pt x="1923695" y="117223"/>
                    <a:pt x="1919638" y="125725"/>
                    <a:pt x="1919638" y="136638"/>
                  </a:cubicBezTo>
                  <a:cubicBezTo>
                    <a:pt x="1919638" y="145901"/>
                    <a:pt x="1922681" y="153388"/>
                    <a:pt x="1928640" y="159225"/>
                  </a:cubicBezTo>
                  <a:cubicBezTo>
                    <a:pt x="1934600" y="164935"/>
                    <a:pt x="1942842" y="167727"/>
                    <a:pt x="1953240" y="167727"/>
                  </a:cubicBezTo>
                  <a:cubicBezTo>
                    <a:pt x="1967189" y="167727"/>
                    <a:pt x="1977713" y="162651"/>
                    <a:pt x="1984814" y="152373"/>
                  </a:cubicBezTo>
                  <a:cubicBezTo>
                    <a:pt x="1986335" y="157321"/>
                    <a:pt x="1988872" y="160874"/>
                    <a:pt x="1992169" y="163285"/>
                  </a:cubicBezTo>
                  <a:cubicBezTo>
                    <a:pt x="1995465" y="165570"/>
                    <a:pt x="1999903" y="167092"/>
                    <a:pt x="2005356" y="167727"/>
                  </a:cubicBezTo>
                  <a:lnTo>
                    <a:pt x="2009667" y="155291"/>
                  </a:lnTo>
                  <a:cubicBezTo>
                    <a:pt x="2006624" y="154149"/>
                    <a:pt x="2004469" y="152626"/>
                    <a:pt x="2002947" y="150596"/>
                  </a:cubicBezTo>
                  <a:cubicBezTo>
                    <a:pt x="2001552" y="148693"/>
                    <a:pt x="2000791" y="145520"/>
                    <a:pt x="2000791" y="141333"/>
                  </a:cubicBezTo>
                  <a:moveTo>
                    <a:pt x="1957551" y="154276"/>
                  </a:moveTo>
                  <a:cubicBezTo>
                    <a:pt x="1951465" y="154276"/>
                    <a:pt x="1946900" y="152753"/>
                    <a:pt x="1943857" y="149581"/>
                  </a:cubicBezTo>
                  <a:cubicBezTo>
                    <a:pt x="1940813" y="146409"/>
                    <a:pt x="1939292" y="141840"/>
                    <a:pt x="1939292" y="135623"/>
                  </a:cubicBezTo>
                  <a:cubicBezTo>
                    <a:pt x="1939292" y="121538"/>
                    <a:pt x="1949056" y="114558"/>
                    <a:pt x="1968583" y="114558"/>
                  </a:cubicBezTo>
                  <a:lnTo>
                    <a:pt x="1982405" y="114558"/>
                  </a:lnTo>
                  <a:lnTo>
                    <a:pt x="1982405" y="138161"/>
                  </a:lnTo>
                  <a:cubicBezTo>
                    <a:pt x="1976318" y="148946"/>
                    <a:pt x="1968076" y="154276"/>
                    <a:pt x="1957551" y="154276"/>
                  </a:cubicBezTo>
                  <a:moveTo>
                    <a:pt x="2049737" y="167727"/>
                  </a:moveTo>
                  <a:cubicBezTo>
                    <a:pt x="2055063" y="167727"/>
                    <a:pt x="2059881" y="166585"/>
                    <a:pt x="2064319" y="164301"/>
                  </a:cubicBezTo>
                  <a:lnTo>
                    <a:pt x="2059501" y="151738"/>
                  </a:lnTo>
                  <a:cubicBezTo>
                    <a:pt x="2057599" y="152500"/>
                    <a:pt x="2055316" y="152880"/>
                    <a:pt x="2052780" y="152880"/>
                  </a:cubicBezTo>
                  <a:cubicBezTo>
                    <a:pt x="2050371" y="152880"/>
                    <a:pt x="2048596" y="152246"/>
                    <a:pt x="2047581" y="150977"/>
                  </a:cubicBezTo>
                  <a:cubicBezTo>
                    <a:pt x="2046567" y="149581"/>
                    <a:pt x="2046060" y="147551"/>
                    <a:pt x="2046060" y="144632"/>
                  </a:cubicBezTo>
                  <a:lnTo>
                    <a:pt x="2046060" y="18627"/>
                  </a:lnTo>
                  <a:lnTo>
                    <a:pt x="2027673" y="20784"/>
                  </a:lnTo>
                  <a:lnTo>
                    <a:pt x="2027673" y="145013"/>
                  </a:lnTo>
                  <a:cubicBezTo>
                    <a:pt x="2027673" y="152246"/>
                    <a:pt x="2029575" y="157829"/>
                    <a:pt x="2033633" y="161763"/>
                  </a:cubicBezTo>
                  <a:cubicBezTo>
                    <a:pt x="2037564" y="165823"/>
                    <a:pt x="2042890" y="167727"/>
                    <a:pt x="2049737" y="167727"/>
                  </a:cubicBezTo>
                  <a:moveTo>
                    <a:pt x="2129496" y="30555"/>
                  </a:moveTo>
                  <a:lnTo>
                    <a:pt x="2129496" y="165443"/>
                  </a:lnTo>
                  <a:lnTo>
                    <a:pt x="2203041" y="165443"/>
                  </a:lnTo>
                  <a:lnTo>
                    <a:pt x="2205324" y="149200"/>
                  </a:lnTo>
                  <a:lnTo>
                    <a:pt x="2148516" y="149200"/>
                  </a:lnTo>
                  <a:lnTo>
                    <a:pt x="2148516" y="30555"/>
                  </a:lnTo>
                  <a:lnTo>
                    <a:pt x="2129496" y="30555"/>
                  </a:lnTo>
                  <a:moveTo>
                    <a:pt x="2297509" y="141333"/>
                  </a:moveTo>
                  <a:lnTo>
                    <a:pt x="2297509" y="94129"/>
                  </a:lnTo>
                  <a:cubicBezTo>
                    <a:pt x="2297509" y="83216"/>
                    <a:pt x="2294466" y="74714"/>
                    <a:pt x="2288253" y="68750"/>
                  </a:cubicBezTo>
                  <a:cubicBezTo>
                    <a:pt x="2282166" y="62913"/>
                    <a:pt x="2272909" y="59867"/>
                    <a:pt x="2260483" y="59867"/>
                  </a:cubicBezTo>
                  <a:cubicBezTo>
                    <a:pt x="2249197" y="59867"/>
                    <a:pt x="2237024" y="62278"/>
                    <a:pt x="2223964" y="66973"/>
                  </a:cubicBezTo>
                  <a:lnTo>
                    <a:pt x="2228528" y="80043"/>
                  </a:lnTo>
                  <a:cubicBezTo>
                    <a:pt x="2239814" y="76364"/>
                    <a:pt x="2249197" y="74587"/>
                    <a:pt x="2257059" y="74587"/>
                  </a:cubicBezTo>
                  <a:cubicBezTo>
                    <a:pt x="2264540" y="74587"/>
                    <a:pt x="2269993" y="76110"/>
                    <a:pt x="2273670" y="79282"/>
                  </a:cubicBezTo>
                  <a:cubicBezTo>
                    <a:pt x="2277221" y="82454"/>
                    <a:pt x="2279123" y="87657"/>
                    <a:pt x="2279123" y="94890"/>
                  </a:cubicBezTo>
                  <a:lnTo>
                    <a:pt x="2279123" y="102630"/>
                  </a:lnTo>
                  <a:lnTo>
                    <a:pt x="2262765" y="102630"/>
                  </a:lnTo>
                  <a:cubicBezTo>
                    <a:pt x="2247929" y="102630"/>
                    <a:pt x="2236517" y="105549"/>
                    <a:pt x="2228402" y="111386"/>
                  </a:cubicBezTo>
                  <a:cubicBezTo>
                    <a:pt x="2220413" y="117223"/>
                    <a:pt x="2216356" y="125725"/>
                    <a:pt x="2216356" y="136638"/>
                  </a:cubicBezTo>
                  <a:cubicBezTo>
                    <a:pt x="2216356" y="145901"/>
                    <a:pt x="2219272" y="153388"/>
                    <a:pt x="2225358" y="159225"/>
                  </a:cubicBezTo>
                  <a:cubicBezTo>
                    <a:pt x="2231318" y="164935"/>
                    <a:pt x="2239560" y="167727"/>
                    <a:pt x="2249958" y="167727"/>
                  </a:cubicBezTo>
                  <a:cubicBezTo>
                    <a:pt x="2263906" y="167727"/>
                    <a:pt x="2274431" y="162651"/>
                    <a:pt x="2281532" y="152373"/>
                  </a:cubicBezTo>
                  <a:cubicBezTo>
                    <a:pt x="2283054" y="157321"/>
                    <a:pt x="2285590" y="160874"/>
                    <a:pt x="2288887" y="163285"/>
                  </a:cubicBezTo>
                  <a:cubicBezTo>
                    <a:pt x="2292184" y="165570"/>
                    <a:pt x="2296621" y="167092"/>
                    <a:pt x="2302074" y="167727"/>
                  </a:cubicBezTo>
                  <a:lnTo>
                    <a:pt x="2306385" y="155291"/>
                  </a:lnTo>
                  <a:cubicBezTo>
                    <a:pt x="2303342" y="154149"/>
                    <a:pt x="2301186" y="152626"/>
                    <a:pt x="2299665" y="150596"/>
                  </a:cubicBezTo>
                  <a:cubicBezTo>
                    <a:pt x="2298270" y="148693"/>
                    <a:pt x="2297509" y="145520"/>
                    <a:pt x="2297509" y="141333"/>
                  </a:cubicBezTo>
                  <a:moveTo>
                    <a:pt x="2254143" y="154276"/>
                  </a:moveTo>
                  <a:cubicBezTo>
                    <a:pt x="2248183" y="154276"/>
                    <a:pt x="2243618" y="152753"/>
                    <a:pt x="2240575" y="149581"/>
                  </a:cubicBezTo>
                  <a:cubicBezTo>
                    <a:pt x="2237532" y="146409"/>
                    <a:pt x="2236010" y="141840"/>
                    <a:pt x="2236010" y="135623"/>
                  </a:cubicBezTo>
                  <a:cubicBezTo>
                    <a:pt x="2236010" y="121538"/>
                    <a:pt x="2245774" y="114558"/>
                    <a:pt x="2265175" y="114558"/>
                  </a:cubicBezTo>
                  <a:lnTo>
                    <a:pt x="2279123" y="114558"/>
                  </a:lnTo>
                  <a:lnTo>
                    <a:pt x="2279123" y="138161"/>
                  </a:lnTo>
                  <a:cubicBezTo>
                    <a:pt x="2273036" y="148946"/>
                    <a:pt x="2264794" y="154276"/>
                    <a:pt x="2254143" y="154276"/>
                  </a:cubicBezTo>
                  <a:moveTo>
                    <a:pt x="2433441" y="62278"/>
                  </a:moveTo>
                  <a:lnTo>
                    <a:pt x="2414168" y="152880"/>
                  </a:lnTo>
                  <a:lnTo>
                    <a:pt x="2394386" y="62278"/>
                  </a:lnTo>
                  <a:lnTo>
                    <a:pt x="2373718" y="62278"/>
                  </a:lnTo>
                  <a:lnTo>
                    <a:pt x="2352795" y="152880"/>
                  </a:lnTo>
                  <a:lnTo>
                    <a:pt x="2333775" y="62278"/>
                  </a:lnTo>
                  <a:lnTo>
                    <a:pt x="2315388" y="62278"/>
                  </a:lnTo>
                  <a:lnTo>
                    <a:pt x="2339988" y="165443"/>
                  </a:lnTo>
                  <a:lnTo>
                    <a:pt x="2364461" y="165443"/>
                  </a:lnTo>
                  <a:lnTo>
                    <a:pt x="2383481" y="78521"/>
                  </a:lnTo>
                  <a:lnTo>
                    <a:pt x="2401995" y="165443"/>
                  </a:lnTo>
                  <a:lnTo>
                    <a:pt x="2426974" y="165443"/>
                  </a:lnTo>
                  <a:lnTo>
                    <a:pt x="2451067" y="62278"/>
                  </a:lnTo>
                  <a:lnTo>
                    <a:pt x="2433441" y="62278"/>
                  </a:lnTo>
                  <a:moveTo>
                    <a:pt x="2655600" y="165443"/>
                  </a:moveTo>
                  <a:lnTo>
                    <a:pt x="2674620" y="165443"/>
                  </a:lnTo>
                  <a:lnTo>
                    <a:pt x="2674620" y="30555"/>
                  </a:lnTo>
                  <a:lnTo>
                    <a:pt x="2655600" y="30555"/>
                  </a:lnTo>
                  <a:lnTo>
                    <a:pt x="2655600" y="165443"/>
                  </a:lnTo>
                  <a:moveTo>
                    <a:pt x="2747405" y="59867"/>
                  </a:moveTo>
                  <a:cubicBezTo>
                    <a:pt x="2740684" y="59867"/>
                    <a:pt x="2734597" y="61517"/>
                    <a:pt x="2729018" y="64562"/>
                  </a:cubicBezTo>
                  <a:cubicBezTo>
                    <a:pt x="2723439" y="67735"/>
                    <a:pt x="2718874" y="72049"/>
                    <a:pt x="2715070" y="77506"/>
                  </a:cubicBezTo>
                  <a:lnTo>
                    <a:pt x="2713548" y="62278"/>
                  </a:lnTo>
                  <a:lnTo>
                    <a:pt x="2697698" y="62278"/>
                  </a:lnTo>
                  <a:lnTo>
                    <a:pt x="2697698" y="165443"/>
                  </a:lnTo>
                  <a:lnTo>
                    <a:pt x="2716084" y="165443"/>
                  </a:lnTo>
                  <a:lnTo>
                    <a:pt x="2716084" y="92225"/>
                  </a:lnTo>
                  <a:cubicBezTo>
                    <a:pt x="2719888" y="86388"/>
                    <a:pt x="2723819" y="81820"/>
                    <a:pt x="2728130" y="78648"/>
                  </a:cubicBezTo>
                  <a:cubicBezTo>
                    <a:pt x="2732442" y="75602"/>
                    <a:pt x="2737387" y="73953"/>
                    <a:pt x="2742966" y="73953"/>
                  </a:cubicBezTo>
                  <a:cubicBezTo>
                    <a:pt x="2748419" y="73953"/>
                    <a:pt x="2752604" y="75475"/>
                    <a:pt x="2755393" y="78521"/>
                  </a:cubicBezTo>
                  <a:cubicBezTo>
                    <a:pt x="2758183" y="81439"/>
                    <a:pt x="2759578" y="86642"/>
                    <a:pt x="2759578" y="94002"/>
                  </a:cubicBezTo>
                  <a:lnTo>
                    <a:pt x="2759578" y="165443"/>
                  </a:lnTo>
                  <a:lnTo>
                    <a:pt x="2778091" y="165443"/>
                  </a:lnTo>
                  <a:lnTo>
                    <a:pt x="2778091" y="91464"/>
                  </a:lnTo>
                  <a:cubicBezTo>
                    <a:pt x="2778091" y="81566"/>
                    <a:pt x="2775301" y="73953"/>
                    <a:pt x="2769975" y="68369"/>
                  </a:cubicBezTo>
                  <a:cubicBezTo>
                    <a:pt x="2764523" y="62659"/>
                    <a:pt x="2757042" y="59867"/>
                    <a:pt x="2747405" y="59867"/>
                  </a:cubicBezTo>
                  <a:moveTo>
                    <a:pt x="2863809" y="62278"/>
                  </a:moveTo>
                  <a:lnTo>
                    <a:pt x="2836420" y="149327"/>
                  </a:lnTo>
                  <a:lnTo>
                    <a:pt x="2808777" y="62278"/>
                  </a:lnTo>
                  <a:lnTo>
                    <a:pt x="2788742" y="62278"/>
                  </a:lnTo>
                  <a:lnTo>
                    <a:pt x="2825135" y="165443"/>
                  </a:lnTo>
                  <a:lnTo>
                    <a:pt x="2847452" y="165443"/>
                  </a:lnTo>
                  <a:lnTo>
                    <a:pt x="2883337" y="62278"/>
                  </a:lnTo>
                  <a:lnTo>
                    <a:pt x="2863809" y="62278"/>
                  </a:lnTo>
                  <a:moveTo>
                    <a:pt x="2975268" y="110752"/>
                  </a:moveTo>
                  <a:cubicBezTo>
                    <a:pt x="2975268" y="94890"/>
                    <a:pt x="2971591" y="82454"/>
                    <a:pt x="2964110" y="73445"/>
                  </a:cubicBezTo>
                  <a:cubicBezTo>
                    <a:pt x="2956629" y="64436"/>
                    <a:pt x="2945851" y="59867"/>
                    <a:pt x="2931776" y="59867"/>
                  </a:cubicBezTo>
                  <a:cubicBezTo>
                    <a:pt x="2922899" y="59867"/>
                    <a:pt x="2915038" y="62278"/>
                    <a:pt x="2908444" y="66973"/>
                  </a:cubicBezTo>
                  <a:cubicBezTo>
                    <a:pt x="2901850" y="71668"/>
                    <a:pt x="2896778" y="78140"/>
                    <a:pt x="2893228" y="86388"/>
                  </a:cubicBezTo>
                  <a:cubicBezTo>
                    <a:pt x="2889677" y="94763"/>
                    <a:pt x="2887902" y="104153"/>
                    <a:pt x="2887902" y="114939"/>
                  </a:cubicBezTo>
                  <a:cubicBezTo>
                    <a:pt x="2887902" y="131308"/>
                    <a:pt x="2892086" y="144251"/>
                    <a:pt x="2900202" y="153642"/>
                  </a:cubicBezTo>
                  <a:cubicBezTo>
                    <a:pt x="2908444" y="163032"/>
                    <a:pt x="2919983" y="167727"/>
                    <a:pt x="2934565" y="167727"/>
                  </a:cubicBezTo>
                  <a:cubicBezTo>
                    <a:pt x="2948006" y="167727"/>
                    <a:pt x="2960306" y="163539"/>
                    <a:pt x="2971465" y="154910"/>
                  </a:cubicBezTo>
                  <a:lnTo>
                    <a:pt x="2963476" y="144125"/>
                  </a:lnTo>
                  <a:cubicBezTo>
                    <a:pt x="2958784" y="147170"/>
                    <a:pt x="2954346" y="149454"/>
                    <a:pt x="2950035" y="150977"/>
                  </a:cubicBezTo>
                  <a:cubicBezTo>
                    <a:pt x="2945724" y="152373"/>
                    <a:pt x="2941159" y="153134"/>
                    <a:pt x="2936087" y="153134"/>
                  </a:cubicBezTo>
                  <a:cubicBezTo>
                    <a:pt x="2927971" y="153134"/>
                    <a:pt x="2921504" y="150469"/>
                    <a:pt x="2916432" y="145013"/>
                  </a:cubicBezTo>
                  <a:cubicBezTo>
                    <a:pt x="2911360" y="139683"/>
                    <a:pt x="2908317" y="131308"/>
                    <a:pt x="2907556" y="120015"/>
                  </a:cubicBezTo>
                  <a:lnTo>
                    <a:pt x="2974888" y="120015"/>
                  </a:lnTo>
                  <a:cubicBezTo>
                    <a:pt x="2975142" y="116842"/>
                    <a:pt x="2975268" y="113797"/>
                    <a:pt x="2975268" y="110752"/>
                  </a:cubicBezTo>
                  <a:moveTo>
                    <a:pt x="2957136" y="106691"/>
                  </a:moveTo>
                  <a:lnTo>
                    <a:pt x="2907556" y="106691"/>
                  </a:lnTo>
                  <a:cubicBezTo>
                    <a:pt x="2908951" y="84992"/>
                    <a:pt x="2917067" y="74206"/>
                    <a:pt x="2932283" y="74206"/>
                  </a:cubicBezTo>
                  <a:cubicBezTo>
                    <a:pt x="2940525" y="74206"/>
                    <a:pt x="2946738" y="76871"/>
                    <a:pt x="2950923" y="82201"/>
                  </a:cubicBezTo>
                  <a:cubicBezTo>
                    <a:pt x="2954980" y="87530"/>
                    <a:pt x="2957136" y="95398"/>
                    <a:pt x="2957136" y="105549"/>
                  </a:cubicBezTo>
                  <a:lnTo>
                    <a:pt x="2957136" y="106691"/>
                  </a:lnTo>
                  <a:moveTo>
                    <a:pt x="3029413" y="59867"/>
                  </a:moveTo>
                  <a:cubicBezTo>
                    <a:pt x="3022186" y="59867"/>
                    <a:pt x="3015718" y="61136"/>
                    <a:pt x="3009886" y="63547"/>
                  </a:cubicBezTo>
                  <a:cubicBezTo>
                    <a:pt x="3004053" y="65958"/>
                    <a:pt x="2999488" y="69384"/>
                    <a:pt x="2996318" y="73699"/>
                  </a:cubicBezTo>
                  <a:cubicBezTo>
                    <a:pt x="2993021" y="78013"/>
                    <a:pt x="2991373" y="82962"/>
                    <a:pt x="2991373" y="88291"/>
                  </a:cubicBezTo>
                  <a:cubicBezTo>
                    <a:pt x="2991373" y="95778"/>
                    <a:pt x="2993909" y="101869"/>
                    <a:pt x="2998854" y="106691"/>
                  </a:cubicBezTo>
                  <a:cubicBezTo>
                    <a:pt x="3003926" y="111513"/>
                    <a:pt x="3012041" y="115320"/>
                    <a:pt x="3023200" y="118238"/>
                  </a:cubicBezTo>
                  <a:cubicBezTo>
                    <a:pt x="3030174" y="120015"/>
                    <a:pt x="3035500" y="121791"/>
                    <a:pt x="3039050" y="123441"/>
                  </a:cubicBezTo>
                  <a:cubicBezTo>
                    <a:pt x="3042727" y="125091"/>
                    <a:pt x="3045264" y="126994"/>
                    <a:pt x="3046658" y="129151"/>
                  </a:cubicBezTo>
                  <a:cubicBezTo>
                    <a:pt x="3048180" y="131308"/>
                    <a:pt x="3048941" y="134100"/>
                    <a:pt x="3048941" y="137653"/>
                  </a:cubicBezTo>
                  <a:cubicBezTo>
                    <a:pt x="3048941" y="142475"/>
                    <a:pt x="3046912" y="146282"/>
                    <a:pt x="3042727" y="149073"/>
                  </a:cubicBezTo>
                  <a:cubicBezTo>
                    <a:pt x="3038670" y="151865"/>
                    <a:pt x="3033217" y="153261"/>
                    <a:pt x="3026243" y="153261"/>
                  </a:cubicBezTo>
                  <a:cubicBezTo>
                    <a:pt x="3015465" y="153261"/>
                    <a:pt x="3005574" y="149962"/>
                    <a:pt x="2996572" y="143363"/>
                  </a:cubicBezTo>
                  <a:lnTo>
                    <a:pt x="2986808" y="154276"/>
                  </a:lnTo>
                  <a:cubicBezTo>
                    <a:pt x="2997333" y="163285"/>
                    <a:pt x="3010647" y="167727"/>
                    <a:pt x="3026624" y="167727"/>
                  </a:cubicBezTo>
                  <a:cubicBezTo>
                    <a:pt x="3038290" y="167727"/>
                    <a:pt x="3048180" y="165062"/>
                    <a:pt x="3056169" y="159732"/>
                  </a:cubicBezTo>
                  <a:cubicBezTo>
                    <a:pt x="3064284" y="154403"/>
                    <a:pt x="3068342" y="146662"/>
                    <a:pt x="3068342" y="136511"/>
                  </a:cubicBezTo>
                  <a:cubicBezTo>
                    <a:pt x="3068342" y="127882"/>
                    <a:pt x="3065426" y="121030"/>
                    <a:pt x="3059592" y="116081"/>
                  </a:cubicBezTo>
                  <a:cubicBezTo>
                    <a:pt x="3053759" y="111132"/>
                    <a:pt x="3045010" y="107199"/>
                    <a:pt x="3033217" y="104280"/>
                  </a:cubicBezTo>
                  <a:cubicBezTo>
                    <a:pt x="3024722" y="102123"/>
                    <a:pt x="3018762" y="99839"/>
                    <a:pt x="3015465" y="97428"/>
                  </a:cubicBezTo>
                  <a:cubicBezTo>
                    <a:pt x="3012295" y="95144"/>
                    <a:pt x="3010647" y="91844"/>
                    <a:pt x="3010647" y="87657"/>
                  </a:cubicBezTo>
                  <a:cubicBezTo>
                    <a:pt x="3010647" y="83470"/>
                    <a:pt x="3012295" y="80170"/>
                    <a:pt x="3015845" y="77759"/>
                  </a:cubicBezTo>
                  <a:cubicBezTo>
                    <a:pt x="3019269" y="75348"/>
                    <a:pt x="3024088" y="74206"/>
                    <a:pt x="3030047" y="74206"/>
                  </a:cubicBezTo>
                  <a:cubicBezTo>
                    <a:pt x="3034866" y="74206"/>
                    <a:pt x="3039431" y="74968"/>
                    <a:pt x="3043742" y="76364"/>
                  </a:cubicBezTo>
                  <a:cubicBezTo>
                    <a:pt x="3048180" y="77759"/>
                    <a:pt x="3052745" y="80043"/>
                    <a:pt x="3057564" y="82962"/>
                  </a:cubicBezTo>
                  <a:lnTo>
                    <a:pt x="3065299" y="71668"/>
                  </a:lnTo>
                  <a:cubicBezTo>
                    <a:pt x="3060099" y="67735"/>
                    <a:pt x="3054647" y="64816"/>
                    <a:pt x="3048941" y="62786"/>
                  </a:cubicBezTo>
                  <a:cubicBezTo>
                    <a:pt x="3043108" y="60883"/>
                    <a:pt x="3036641" y="59867"/>
                    <a:pt x="3029413" y="59867"/>
                  </a:cubicBezTo>
                  <a:moveTo>
                    <a:pt x="3140746" y="148820"/>
                  </a:moveTo>
                  <a:cubicBezTo>
                    <a:pt x="3135547" y="151484"/>
                    <a:pt x="3130855" y="152880"/>
                    <a:pt x="3126671" y="152880"/>
                  </a:cubicBezTo>
                  <a:cubicBezTo>
                    <a:pt x="3122106" y="152880"/>
                    <a:pt x="3118936" y="151738"/>
                    <a:pt x="3116907" y="149327"/>
                  </a:cubicBezTo>
                  <a:cubicBezTo>
                    <a:pt x="3115005" y="146916"/>
                    <a:pt x="3113990" y="142983"/>
                    <a:pt x="3113990" y="137653"/>
                  </a:cubicBezTo>
                  <a:lnTo>
                    <a:pt x="3113990" y="76110"/>
                  </a:lnTo>
                  <a:lnTo>
                    <a:pt x="3137069" y="76110"/>
                  </a:lnTo>
                  <a:lnTo>
                    <a:pt x="3139098" y="62278"/>
                  </a:lnTo>
                  <a:lnTo>
                    <a:pt x="3113990" y="62278"/>
                  </a:lnTo>
                  <a:lnTo>
                    <a:pt x="3113990" y="36773"/>
                  </a:lnTo>
                  <a:lnTo>
                    <a:pt x="3095605" y="38930"/>
                  </a:lnTo>
                  <a:lnTo>
                    <a:pt x="3095605" y="62278"/>
                  </a:lnTo>
                  <a:lnTo>
                    <a:pt x="3077218" y="62278"/>
                  </a:lnTo>
                  <a:lnTo>
                    <a:pt x="3077218" y="76110"/>
                  </a:lnTo>
                  <a:lnTo>
                    <a:pt x="3095605" y="76110"/>
                  </a:lnTo>
                  <a:lnTo>
                    <a:pt x="3095605" y="138414"/>
                  </a:lnTo>
                  <a:cubicBezTo>
                    <a:pt x="3095605" y="147931"/>
                    <a:pt x="3098140" y="155164"/>
                    <a:pt x="3103086" y="160240"/>
                  </a:cubicBezTo>
                  <a:cubicBezTo>
                    <a:pt x="3108158" y="165316"/>
                    <a:pt x="3115132" y="167727"/>
                    <a:pt x="3124135" y="167727"/>
                  </a:cubicBezTo>
                  <a:cubicBezTo>
                    <a:pt x="3132885" y="167727"/>
                    <a:pt x="3140746" y="165443"/>
                    <a:pt x="3147720" y="160748"/>
                  </a:cubicBezTo>
                  <a:lnTo>
                    <a:pt x="3140746" y="148820"/>
                  </a:lnTo>
                  <a:moveTo>
                    <a:pt x="3268817" y="59867"/>
                  </a:moveTo>
                  <a:cubicBezTo>
                    <a:pt x="3261970" y="59867"/>
                    <a:pt x="3256136" y="61517"/>
                    <a:pt x="3251064" y="64689"/>
                  </a:cubicBezTo>
                  <a:cubicBezTo>
                    <a:pt x="3246119" y="67862"/>
                    <a:pt x="3241428" y="72430"/>
                    <a:pt x="3237370" y="78521"/>
                  </a:cubicBezTo>
                  <a:cubicBezTo>
                    <a:pt x="3235341" y="72684"/>
                    <a:pt x="3232044" y="68115"/>
                    <a:pt x="3227479" y="64816"/>
                  </a:cubicBezTo>
                  <a:cubicBezTo>
                    <a:pt x="3222787" y="61517"/>
                    <a:pt x="3217208" y="59867"/>
                    <a:pt x="3210741" y="59867"/>
                  </a:cubicBezTo>
                  <a:cubicBezTo>
                    <a:pt x="3198314" y="59867"/>
                    <a:pt x="3188043" y="65704"/>
                    <a:pt x="3180182" y="77379"/>
                  </a:cubicBezTo>
                  <a:lnTo>
                    <a:pt x="3178660" y="62278"/>
                  </a:lnTo>
                  <a:lnTo>
                    <a:pt x="3162810" y="62278"/>
                  </a:lnTo>
                  <a:lnTo>
                    <a:pt x="3162810" y="165443"/>
                  </a:lnTo>
                  <a:lnTo>
                    <a:pt x="3181196" y="165443"/>
                  </a:lnTo>
                  <a:lnTo>
                    <a:pt x="3181196" y="92225"/>
                  </a:lnTo>
                  <a:cubicBezTo>
                    <a:pt x="3185253" y="86007"/>
                    <a:pt x="3189058" y="81439"/>
                    <a:pt x="3192608" y="78521"/>
                  </a:cubicBezTo>
                  <a:cubicBezTo>
                    <a:pt x="3196286" y="75475"/>
                    <a:pt x="3200724" y="73953"/>
                    <a:pt x="3206049" y="73953"/>
                  </a:cubicBezTo>
                  <a:cubicBezTo>
                    <a:pt x="3215940" y="73953"/>
                    <a:pt x="3220885" y="80678"/>
                    <a:pt x="3220885" y="94002"/>
                  </a:cubicBezTo>
                  <a:lnTo>
                    <a:pt x="3220885" y="165443"/>
                  </a:lnTo>
                  <a:lnTo>
                    <a:pt x="3239398" y="165443"/>
                  </a:lnTo>
                  <a:lnTo>
                    <a:pt x="3239398" y="92225"/>
                  </a:lnTo>
                  <a:cubicBezTo>
                    <a:pt x="3243456" y="85881"/>
                    <a:pt x="3247387" y="81312"/>
                    <a:pt x="3250938" y="78394"/>
                  </a:cubicBezTo>
                  <a:cubicBezTo>
                    <a:pt x="3254615" y="75475"/>
                    <a:pt x="3259053" y="73953"/>
                    <a:pt x="3264252" y="73953"/>
                  </a:cubicBezTo>
                  <a:cubicBezTo>
                    <a:pt x="3274142" y="73953"/>
                    <a:pt x="3279088" y="80678"/>
                    <a:pt x="3279088" y="94002"/>
                  </a:cubicBezTo>
                  <a:lnTo>
                    <a:pt x="3279088" y="165443"/>
                  </a:lnTo>
                  <a:lnTo>
                    <a:pt x="3297474" y="165443"/>
                  </a:lnTo>
                  <a:lnTo>
                    <a:pt x="3297474" y="91464"/>
                  </a:lnTo>
                  <a:cubicBezTo>
                    <a:pt x="3297474" y="81820"/>
                    <a:pt x="3294938" y="74079"/>
                    <a:pt x="3289612" y="68369"/>
                  </a:cubicBezTo>
                  <a:cubicBezTo>
                    <a:pt x="3284413" y="62786"/>
                    <a:pt x="3277566" y="59867"/>
                    <a:pt x="3268817" y="59867"/>
                  </a:cubicBezTo>
                  <a:moveTo>
                    <a:pt x="3402340" y="110752"/>
                  </a:moveTo>
                  <a:cubicBezTo>
                    <a:pt x="3402340" y="94890"/>
                    <a:pt x="3398535" y="82454"/>
                    <a:pt x="3391054" y="73445"/>
                  </a:cubicBezTo>
                  <a:cubicBezTo>
                    <a:pt x="3383573" y="64436"/>
                    <a:pt x="3372922" y="59867"/>
                    <a:pt x="3358846" y="59867"/>
                  </a:cubicBezTo>
                  <a:cubicBezTo>
                    <a:pt x="3349844" y="59867"/>
                    <a:pt x="3342109" y="62278"/>
                    <a:pt x="3335515" y="66973"/>
                  </a:cubicBezTo>
                  <a:cubicBezTo>
                    <a:pt x="3328921" y="71668"/>
                    <a:pt x="3323722" y="78140"/>
                    <a:pt x="3320298" y="86388"/>
                  </a:cubicBezTo>
                  <a:cubicBezTo>
                    <a:pt x="3316748" y="94763"/>
                    <a:pt x="3314973" y="104153"/>
                    <a:pt x="3314973" y="114939"/>
                  </a:cubicBezTo>
                  <a:cubicBezTo>
                    <a:pt x="3314973" y="131308"/>
                    <a:pt x="3319031" y="144251"/>
                    <a:pt x="3327272" y="153642"/>
                  </a:cubicBezTo>
                  <a:cubicBezTo>
                    <a:pt x="3335515" y="163032"/>
                    <a:pt x="3346927" y="167727"/>
                    <a:pt x="3361636" y="167727"/>
                  </a:cubicBezTo>
                  <a:cubicBezTo>
                    <a:pt x="3374950" y="167727"/>
                    <a:pt x="3387251" y="163539"/>
                    <a:pt x="3398535" y="154910"/>
                  </a:cubicBezTo>
                  <a:lnTo>
                    <a:pt x="3390547" y="144125"/>
                  </a:lnTo>
                  <a:cubicBezTo>
                    <a:pt x="3385855" y="147170"/>
                    <a:pt x="3381290" y="149454"/>
                    <a:pt x="3377106" y="150977"/>
                  </a:cubicBezTo>
                  <a:cubicBezTo>
                    <a:pt x="3372795" y="152373"/>
                    <a:pt x="3368103" y="153134"/>
                    <a:pt x="3363031" y="153134"/>
                  </a:cubicBezTo>
                  <a:cubicBezTo>
                    <a:pt x="3355042" y="153134"/>
                    <a:pt x="3348449" y="150469"/>
                    <a:pt x="3343377" y="145013"/>
                  </a:cubicBezTo>
                  <a:cubicBezTo>
                    <a:pt x="3338304" y="139683"/>
                    <a:pt x="3335388" y="131308"/>
                    <a:pt x="3334627" y="120015"/>
                  </a:cubicBezTo>
                  <a:lnTo>
                    <a:pt x="3401959" y="120015"/>
                  </a:lnTo>
                  <a:cubicBezTo>
                    <a:pt x="3402213" y="116842"/>
                    <a:pt x="3402340" y="113797"/>
                    <a:pt x="3402340" y="110752"/>
                  </a:cubicBezTo>
                  <a:moveTo>
                    <a:pt x="3384080" y="106691"/>
                  </a:moveTo>
                  <a:lnTo>
                    <a:pt x="3334627" y="106691"/>
                  </a:lnTo>
                  <a:cubicBezTo>
                    <a:pt x="3335895" y="84992"/>
                    <a:pt x="3344137" y="74206"/>
                    <a:pt x="3359227" y="74206"/>
                  </a:cubicBezTo>
                  <a:cubicBezTo>
                    <a:pt x="3367469" y="74206"/>
                    <a:pt x="3373683" y="76871"/>
                    <a:pt x="3377867" y="82201"/>
                  </a:cubicBezTo>
                  <a:cubicBezTo>
                    <a:pt x="3382051" y="87530"/>
                    <a:pt x="3384080" y="95398"/>
                    <a:pt x="3384080" y="105549"/>
                  </a:cubicBezTo>
                  <a:lnTo>
                    <a:pt x="3384080" y="106691"/>
                  </a:lnTo>
                  <a:moveTo>
                    <a:pt x="3469545" y="59867"/>
                  </a:moveTo>
                  <a:cubicBezTo>
                    <a:pt x="3462824" y="59867"/>
                    <a:pt x="3456738" y="61517"/>
                    <a:pt x="3451159" y="64562"/>
                  </a:cubicBezTo>
                  <a:cubicBezTo>
                    <a:pt x="3445579" y="67735"/>
                    <a:pt x="3441015" y="72049"/>
                    <a:pt x="3437211" y="77506"/>
                  </a:cubicBezTo>
                  <a:lnTo>
                    <a:pt x="3435562" y="62278"/>
                  </a:lnTo>
                  <a:lnTo>
                    <a:pt x="3419838" y="62278"/>
                  </a:lnTo>
                  <a:lnTo>
                    <a:pt x="3419838" y="165443"/>
                  </a:lnTo>
                  <a:lnTo>
                    <a:pt x="3438225" y="165443"/>
                  </a:lnTo>
                  <a:lnTo>
                    <a:pt x="3438225" y="92225"/>
                  </a:lnTo>
                  <a:cubicBezTo>
                    <a:pt x="3441902" y="86388"/>
                    <a:pt x="3445959" y="81820"/>
                    <a:pt x="3450271" y="78648"/>
                  </a:cubicBezTo>
                  <a:cubicBezTo>
                    <a:pt x="3454583" y="75602"/>
                    <a:pt x="3459527" y="73953"/>
                    <a:pt x="3465107" y="73953"/>
                  </a:cubicBezTo>
                  <a:cubicBezTo>
                    <a:pt x="3470559" y="73953"/>
                    <a:pt x="3474744" y="75475"/>
                    <a:pt x="3477534" y="78521"/>
                  </a:cubicBezTo>
                  <a:cubicBezTo>
                    <a:pt x="3480323" y="81439"/>
                    <a:pt x="3481718" y="86642"/>
                    <a:pt x="3481718" y="94002"/>
                  </a:cubicBezTo>
                  <a:lnTo>
                    <a:pt x="3481718" y="165443"/>
                  </a:lnTo>
                  <a:lnTo>
                    <a:pt x="3500231" y="165443"/>
                  </a:lnTo>
                  <a:lnTo>
                    <a:pt x="3500231" y="91464"/>
                  </a:lnTo>
                  <a:cubicBezTo>
                    <a:pt x="3500231" y="81566"/>
                    <a:pt x="3497442" y="73953"/>
                    <a:pt x="3491989" y="68369"/>
                  </a:cubicBezTo>
                  <a:cubicBezTo>
                    <a:pt x="3486663" y="62659"/>
                    <a:pt x="3479182" y="59867"/>
                    <a:pt x="3469545" y="59867"/>
                  </a:cubicBezTo>
                  <a:moveTo>
                    <a:pt x="3579610" y="148820"/>
                  </a:moveTo>
                  <a:cubicBezTo>
                    <a:pt x="3574284" y="151484"/>
                    <a:pt x="3569719" y="152880"/>
                    <a:pt x="3565535" y="152880"/>
                  </a:cubicBezTo>
                  <a:cubicBezTo>
                    <a:pt x="3560969" y="152880"/>
                    <a:pt x="3557799" y="151738"/>
                    <a:pt x="3555771" y="149327"/>
                  </a:cubicBezTo>
                  <a:cubicBezTo>
                    <a:pt x="3553869" y="146916"/>
                    <a:pt x="3552855" y="142983"/>
                    <a:pt x="3552855" y="137653"/>
                  </a:cubicBezTo>
                  <a:lnTo>
                    <a:pt x="3552855" y="76110"/>
                  </a:lnTo>
                  <a:lnTo>
                    <a:pt x="3575932" y="76110"/>
                  </a:lnTo>
                  <a:lnTo>
                    <a:pt x="3577961" y="62278"/>
                  </a:lnTo>
                  <a:lnTo>
                    <a:pt x="3552855" y="62278"/>
                  </a:lnTo>
                  <a:lnTo>
                    <a:pt x="3552855" y="36773"/>
                  </a:lnTo>
                  <a:lnTo>
                    <a:pt x="3534468" y="38930"/>
                  </a:lnTo>
                  <a:lnTo>
                    <a:pt x="3534468" y="62278"/>
                  </a:lnTo>
                  <a:lnTo>
                    <a:pt x="3515955" y="62278"/>
                  </a:lnTo>
                  <a:lnTo>
                    <a:pt x="3515955" y="76110"/>
                  </a:lnTo>
                  <a:lnTo>
                    <a:pt x="3534468" y="76110"/>
                  </a:lnTo>
                  <a:lnTo>
                    <a:pt x="3534468" y="138414"/>
                  </a:lnTo>
                  <a:cubicBezTo>
                    <a:pt x="3534468" y="147931"/>
                    <a:pt x="3537004" y="155164"/>
                    <a:pt x="3541949" y="160240"/>
                  </a:cubicBezTo>
                  <a:cubicBezTo>
                    <a:pt x="3547021" y="165316"/>
                    <a:pt x="3553995" y="167727"/>
                    <a:pt x="3562872" y="167727"/>
                  </a:cubicBezTo>
                  <a:cubicBezTo>
                    <a:pt x="3571748" y="167727"/>
                    <a:pt x="3579610" y="165443"/>
                    <a:pt x="3586584" y="160748"/>
                  </a:cubicBezTo>
                  <a:lnTo>
                    <a:pt x="3579610" y="148820"/>
                  </a:lnTo>
                </a:path>
              </a:pathLst>
            </a:custGeom>
            <a:solidFill>
              <a:srgbClr val="FFFFFF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FA0D8A0-224D-43F2-A8E5-FA829F11569B}"/>
                </a:ext>
              </a:extLst>
            </p:cNvPr>
            <p:cNvSpPr/>
            <p:nvPr/>
          </p:nvSpPr>
          <p:spPr>
            <a:xfrm>
              <a:off x="7125711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616 w 38040"/>
                <a:gd name="connsiteY1" fmla="*/ 160874 h 164961"/>
                <a:gd name="connsiteX2" fmla="*/ 27616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616" y="160874"/>
                  </a:lnTo>
                  <a:lnTo>
                    <a:pt x="27616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chemeClr val="tx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EC0C87-512B-4404-808B-8E5765FEF944}"/>
                </a:ext>
              </a:extLst>
            </p:cNvPr>
            <p:cNvSpPr/>
            <p:nvPr/>
          </p:nvSpPr>
          <p:spPr>
            <a:xfrm>
              <a:off x="8430762" y="2990621"/>
              <a:ext cx="38041" cy="164961"/>
            </a:xfrm>
            <a:custGeom>
              <a:avLst/>
              <a:gdLst>
                <a:gd name="connsiteX0" fmla="*/ 12654 w 38040"/>
                <a:gd name="connsiteY0" fmla="*/ 160874 h 164961"/>
                <a:gd name="connsiteX1" fmla="*/ 27490 w 38040"/>
                <a:gd name="connsiteY1" fmla="*/ 160874 h 164961"/>
                <a:gd name="connsiteX2" fmla="*/ 27490 w 38040"/>
                <a:gd name="connsiteY2" fmla="*/ 12663 h 164961"/>
                <a:gd name="connsiteX3" fmla="*/ 12654 w 38040"/>
                <a:gd name="connsiteY3" fmla="*/ 12663 h 164961"/>
                <a:gd name="connsiteX4" fmla="*/ 12654 w 38040"/>
                <a:gd name="connsiteY4" fmla="*/ 160874 h 1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164961">
                  <a:moveTo>
                    <a:pt x="12654" y="160874"/>
                  </a:moveTo>
                  <a:lnTo>
                    <a:pt x="27490" y="160874"/>
                  </a:lnTo>
                  <a:lnTo>
                    <a:pt x="27490" y="12663"/>
                  </a:lnTo>
                  <a:lnTo>
                    <a:pt x="12654" y="12663"/>
                  </a:lnTo>
                  <a:lnTo>
                    <a:pt x="12654" y="160874"/>
                  </a:lnTo>
                </a:path>
              </a:pathLst>
            </a:custGeom>
            <a:solidFill>
              <a:schemeClr val="tx1"/>
            </a:solidFill>
            <a:ln w="12674" cap="flat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86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>
    <p:fade/>
  </p:transition>
  <p:txStyles>
    <p:titleStyle>
      <a:lvl1pPr eaLnBrk="1" hangingPunct="1">
        <a:defRPr sz="4200" b="1" kern="1200" spc="-35" dirty="0">
          <a:solidFill>
            <a:srgbClr val="FF5E2A"/>
          </a:solidFill>
          <a:latin typeface="Lato"/>
          <a:ea typeface="+mn-ea"/>
          <a:cs typeface="Lato"/>
        </a:defRPr>
      </a:lvl1pPr>
    </p:titleStyle>
    <p:bodyStyle>
      <a:lvl1pPr marL="228600" indent="-219456" algn="l" eaLnBrk="1" hangingPunct="1">
        <a:spcBef>
          <a:spcPts val="1450"/>
        </a:spcBef>
        <a:buFont typeface="Arial" panose="020B0604020202020204" pitchFamily="34" charset="0"/>
        <a:buChar char="•"/>
        <a:defRPr lang="en-US" sz="2800" kern="1200" spc="-45" dirty="0" smtClean="0">
          <a:solidFill>
            <a:schemeClr val="tx1"/>
          </a:solidFill>
          <a:latin typeface="Lato Light" panose="020F0302020204030203" pitchFamily="34" charset="0"/>
          <a:ea typeface="+mn-ea"/>
          <a:cs typeface="Lato"/>
        </a:defRPr>
      </a:lvl1pPr>
      <a:lvl2pPr marL="228600" eaLnBrk="1" hangingPunct="1">
        <a:spcAft>
          <a:spcPts val="850"/>
        </a:spcAft>
        <a:defRPr sz="2000"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6299" y="1800225"/>
            <a:ext cx="72008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945"/>
              </a:lnSpc>
            </a:pPr>
            <a:r>
              <a:rPr sz="4200" b="1" spc="-260" dirty="0" smtClean="0">
                <a:latin typeface="Lato"/>
                <a:cs typeface="Lato"/>
              </a:rPr>
              <a:t>W</a:t>
            </a:r>
            <a:r>
              <a:rPr sz="4200" b="1" spc="-20" dirty="0" smtClean="0">
                <a:latin typeface="Lato"/>
                <a:cs typeface="Lato"/>
              </a:rPr>
              <a:t>el</a:t>
            </a:r>
            <a:r>
              <a:rPr sz="4200" b="1" spc="-65" dirty="0" smtClean="0">
                <a:latin typeface="Lato"/>
                <a:cs typeface="Lato"/>
              </a:rPr>
              <a:t>c</a:t>
            </a:r>
            <a:r>
              <a:rPr sz="4200" b="1" spc="-35" dirty="0" smtClean="0">
                <a:latin typeface="Lato"/>
                <a:cs typeface="Lato"/>
              </a:rPr>
              <a:t>om</a:t>
            </a:r>
            <a:r>
              <a:rPr sz="4200" b="1" spc="-25" dirty="0" smtClean="0">
                <a:latin typeface="Lato"/>
                <a:cs typeface="Lato"/>
              </a:rPr>
              <a:t>e</a:t>
            </a:r>
            <a:r>
              <a:rPr sz="4200" b="1" dirty="0" smtClean="0">
                <a:latin typeface="Lato"/>
                <a:cs typeface="Lato"/>
              </a:rPr>
              <a:t> </a:t>
            </a:r>
            <a:r>
              <a:rPr sz="4200" b="1" spc="-20" dirty="0" smtClean="0">
                <a:latin typeface="Lato"/>
                <a:cs typeface="Lato"/>
              </a:rPr>
              <a:t>to</a:t>
            </a:r>
            <a:r>
              <a:rPr sz="4200" b="1" spc="-5" dirty="0" smtClean="0">
                <a:latin typeface="Lato"/>
                <a:cs typeface="Lato"/>
              </a:rPr>
              <a:t> </a:t>
            </a:r>
            <a:r>
              <a:rPr lang="en-GB" sz="4200" b="1" spc="-30" dirty="0" smtClean="0">
                <a:latin typeface="Lato"/>
                <a:cs typeface="Lato"/>
              </a:rPr>
              <a:t>Nelsons’</a:t>
            </a:r>
            <a:endParaRPr sz="4200" dirty="0">
              <a:latin typeface="Lato"/>
              <a:cs typeface="La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36598" y="1571625"/>
            <a:ext cx="10020201" cy="5276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8600"/>
              </a:lnSpc>
            </a:pPr>
            <a:r>
              <a:rPr lang="en-GB" spc="-50" dirty="0" smtClean="0"/>
              <a:t> </a:t>
            </a:r>
            <a:r>
              <a:rPr lang="en-GB" spc="-50" dirty="0" smtClean="0"/>
              <a:t/>
            </a:r>
            <a:br>
              <a:rPr lang="en-GB" spc="-50" dirty="0" smtClean="0"/>
            </a:br>
            <a:r>
              <a:rPr lang="en-GB" sz="7200" spc="-50" dirty="0" smtClean="0"/>
              <a:t>Zero-Hours </a:t>
            </a:r>
            <a:r>
              <a:rPr lang="en-GB" sz="7200" spc="-50" dirty="0"/>
              <a:t>C</a:t>
            </a:r>
            <a:r>
              <a:rPr lang="en-GB" sz="7200" spc="-50" dirty="0" smtClean="0"/>
              <a:t>ontracts and Unfair </a:t>
            </a:r>
            <a:r>
              <a:rPr lang="en-GB" sz="7200" spc="-50" dirty="0" smtClean="0"/>
              <a:t>Dismissal Update </a:t>
            </a:r>
            <a:r>
              <a:rPr lang="en-GB" sz="6600" spc="-50" dirty="0" smtClean="0"/>
              <a:t/>
            </a:r>
            <a:br>
              <a:rPr lang="en-GB" sz="6600" spc="-50" dirty="0" smtClean="0"/>
            </a:br>
            <a:r>
              <a:rPr lang="en-GB" sz="2800" spc="-50" dirty="0" smtClean="0">
                <a:solidFill>
                  <a:schemeClr val="tx1"/>
                </a:solidFill>
              </a:rPr>
              <a:t>16 March 2022</a:t>
            </a:r>
            <a:endParaRPr sz="2800" spc="-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87300" y="3083329"/>
            <a:ext cx="5221288" cy="4092575"/>
          </a:xfrm>
        </p:spPr>
        <p:txBody>
          <a:bodyPr/>
          <a:lstStyle/>
          <a:p>
            <a:pPr marL="9144" indent="0">
              <a:buNone/>
            </a:pPr>
            <a:endParaRPr lang="en-GB" dirty="0" smtClean="0"/>
          </a:p>
          <a:p>
            <a:pPr marL="9144" indent="0">
              <a:buNone/>
            </a:pPr>
            <a:r>
              <a:rPr lang="en-GB" dirty="0" smtClean="0"/>
              <a:t>There can be issues surrounding whether over time an individual can accrue sufficient continuity of service to be entitled to the various employment protections which require continuity.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300" y="1790667"/>
            <a:ext cx="7812200" cy="646331"/>
          </a:xfrm>
        </p:spPr>
        <p:txBody>
          <a:bodyPr/>
          <a:lstStyle/>
          <a:p>
            <a:r>
              <a:rPr lang="en-GB" dirty="0" smtClean="0"/>
              <a:t>Continuity of </a:t>
            </a:r>
            <a:r>
              <a:rPr lang="en-GB" dirty="0" smtClean="0"/>
              <a:t>employment</a:t>
            </a:r>
            <a:endParaRPr lang="en-GB" dirty="0"/>
          </a:p>
        </p:txBody>
      </p:sp>
      <p:pic>
        <p:nvPicPr>
          <p:cNvPr id="3074" name="Picture 2" descr="Continuity | Chillin&amp;#39;Competition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1" r="14161"/>
          <a:stretch>
            <a:fillRect/>
          </a:stretch>
        </p:blipFill>
        <p:spPr bwMode="auto">
          <a:xfrm>
            <a:off x="6413500" y="3400425"/>
            <a:ext cx="3310128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971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144" indent="0">
              <a:buNone/>
            </a:pPr>
            <a:endParaRPr lang="en-GB" dirty="0" smtClean="0"/>
          </a:p>
          <a:p>
            <a:pPr marL="9144" indent="0">
              <a:buNone/>
            </a:pPr>
            <a:r>
              <a:rPr lang="en-GB" dirty="0" smtClean="0"/>
              <a:t>Any </a:t>
            </a:r>
            <a:r>
              <a:rPr lang="en-GB" dirty="0" smtClean="0"/>
              <a:t>individual on a zero-hours contract will be entitled to at least the national minimum wage, paid annual leave, rest breaks and protection from discrimination.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300" y="1790667"/>
            <a:ext cx="5221288" cy="646331"/>
          </a:xfrm>
        </p:spPr>
        <p:txBody>
          <a:bodyPr/>
          <a:lstStyle/>
          <a:p>
            <a:r>
              <a:rPr lang="en-GB" dirty="0" smtClean="0"/>
              <a:t>Annual </a:t>
            </a:r>
            <a:r>
              <a:rPr lang="en-GB" dirty="0" smtClean="0"/>
              <a:t>leave and pay</a:t>
            </a:r>
            <a:endParaRPr lang="en-GB" dirty="0"/>
          </a:p>
        </p:txBody>
      </p:sp>
      <p:pic>
        <p:nvPicPr>
          <p:cNvPr id="4098" name="Picture 2" descr="Employee wants to convert SSP to annual leave - Small Business UK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r="9614"/>
          <a:stretch>
            <a:fillRect/>
          </a:stretch>
        </p:blipFill>
        <p:spPr bwMode="auto">
          <a:xfrm>
            <a:off x="6413500" y="2943225"/>
            <a:ext cx="3310128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6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87412" y="2638425"/>
            <a:ext cx="8918576" cy="4114800"/>
          </a:xfrm>
        </p:spPr>
        <p:txBody>
          <a:bodyPr/>
          <a:lstStyle/>
          <a:p>
            <a:r>
              <a:rPr lang="en-GB" dirty="0" smtClean="0"/>
              <a:t>Offering overtime to permanent staff</a:t>
            </a:r>
          </a:p>
          <a:p>
            <a:r>
              <a:rPr lang="en-GB" dirty="0" smtClean="0"/>
              <a:t>Recruiting a </a:t>
            </a:r>
            <a:r>
              <a:rPr lang="en-GB" dirty="0" smtClean="0"/>
              <a:t>part-time </a:t>
            </a:r>
            <a:r>
              <a:rPr lang="en-GB" dirty="0" smtClean="0"/>
              <a:t>employee or someone on a fixed term contract</a:t>
            </a:r>
          </a:p>
          <a:p>
            <a:r>
              <a:rPr lang="en-GB" dirty="0" smtClean="0"/>
              <a:t>Offering annualised hours contracts </a:t>
            </a:r>
          </a:p>
          <a:p>
            <a:r>
              <a:rPr lang="en-GB" dirty="0" smtClean="0"/>
              <a:t>Using agency staff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Alternatives 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12000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21116" y="3083330"/>
            <a:ext cx="7702184" cy="3365096"/>
          </a:xfrm>
        </p:spPr>
        <p:txBody>
          <a:bodyPr/>
          <a:lstStyle/>
          <a:p>
            <a:r>
              <a:rPr lang="en-GB" dirty="0" smtClean="0"/>
              <a:t>Contracts should be clear and transparent</a:t>
            </a:r>
          </a:p>
          <a:p>
            <a:r>
              <a:rPr lang="en-GB" dirty="0" smtClean="0"/>
              <a:t>Consider </a:t>
            </a:r>
            <a:r>
              <a:rPr lang="en-GB" dirty="0"/>
              <a:t>how work will be </a:t>
            </a:r>
            <a:r>
              <a:rPr lang="en-GB" dirty="0" smtClean="0"/>
              <a:t>offered and cancelled </a:t>
            </a:r>
            <a:endParaRPr lang="en-GB" dirty="0"/>
          </a:p>
          <a:p>
            <a:r>
              <a:rPr lang="en-GB" dirty="0" smtClean="0"/>
              <a:t>Jobs should be clearly advertised</a:t>
            </a:r>
          </a:p>
          <a:p>
            <a:r>
              <a:rPr lang="en-GB" dirty="0" smtClean="0"/>
              <a:t>Respect the needs of individuals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300" y="1790667"/>
            <a:ext cx="5221288" cy="646331"/>
          </a:xfrm>
        </p:spPr>
        <p:txBody>
          <a:bodyPr/>
          <a:lstStyle/>
          <a:p>
            <a:r>
              <a:rPr lang="en-GB" dirty="0" smtClean="0"/>
              <a:t>Good practice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92941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87412" y="2638426"/>
            <a:ext cx="8918576" cy="3962400"/>
          </a:xfrm>
        </p:spPr>
        <p:txBody>
          <a:bodyPr/>
          <a:lstStyle/>
          <a:p>
            <a:pPr marL="9144" indent="0">
              <a:buNone/>
            </a:pPr>
            <a:r>
              <a:rPr lang="en-GB" dirty="0" smtClean="0"/>
              <a:t>An employer cannot stop an individual from looking for work or accepting work from another employer. </a:t>
            </a:r>
          </a:p>
          <a:p>
            <a:pPr marL="9144" indent="0">
              <a:buNone/>
            </a:pPr>
            <a:r>
              <a:rPr lang="en-GB" dirty="0" smtClean="0"/>
              <a:t>They must allow the individual to take work elsewhere in order to earn an income if they do not offer sufficient hours.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Exclusivity </a:t>
            </a:r>
            <a:r>
              <a:rPr lang="en-GB" dirty="0"/>
              <a:t>c</a:t>
            </a:r>
            <a:r>
              <a:rPr lang="en-GB" dirty="0" smtClean="0"/>
              <a:t>lauses 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040182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Unfair Dismissal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992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87412" y="2638426"/>
            <a:ext cx="5602288" cy="4038600"/>
          </a:xfrm>
        </p:spPr>
        <p:txBody>
          <a:bodyPr/>
          <a:lstStyle/>
          <a:p>
            <a:r>
              <a:rPr lang="en-GB" dirty="0" smtClean="0"/>
              <a:t>Section </a:t>
            </a:r>
            <a:r>
              <a:rPr lang="en-GB" dirty="0" smtClean="0"/>
              <a:t>94 Employment Rights Act 1996</a:t>
            </a:r>
          </a:p>
          <a:p>
            <a:r>
              <a:rPr lang="en-GB" dirty="0" smtClean="0"/>
              <a:t>Employees with t</a:t>
            </a:r>
            <a:r>
              <a:rPr lang="en-GB" dirty="0" smtClean="0"/>
              <a:t>wo years’ continuous service</a:t>
            </a:r>
          </a:p>
          <a:p>
            <a:r>
              <a:rPr lang="en-GB" dirty="0" smtClean="0"/>
              <a:t>Fair reason + fair procedure + reasonable in all the circumstances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4" r="17134"/>
          <a:stretch>
            <a:fillRect/>
          </a:stretch>
        </p:blipFill>
        <p:spPr>
          <a:xfrm>
            <a:off x="6946900" y="2638426"/>
            <a:ext cx="3310128" cy="307238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8798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9144" indent="0">
              <a:buNone/>
            </a:pPr>
            <a:r>
              <a:rPr lang="en-GB" altLang="en-US" dirty="0" smtClean="0"/>
              <a:t>1</a:t>
            </a:r>
            <a:r>
              <a:rPr lang="en-GB" altLang="en-US" dirty="0" smtClean="0"/>
              <a:t>. Capability </a:t>
            </a:r>
            <a:endParaRPr lang="en-GB" altLang="en-US" dirty="0"/>
          </a:p>
          <a:p>
            <a:pPr marL="9144" indent="0">
              <a:buNone/>
            </a:pPr>
            <a:r>
              <a:rPr lang="en-GB" altLang="en-US" dirty="0" smtClean="0"/>
              <a:t>2. Conduct</a:t>
            </a:r>
            <a:endParaRPr lang="en-GB" altLang="en-US" dirty="0"/>
          </a:p>
          <a:p>
            <a:pPr marL="9144" indent="0">
              <a:buNone/>
            </a:pPr>
            <a:r>
              <a:rPr lang="en-GB" altLang="en-US" dirty="0" smtClean="0"/>
              <a:t>3. Redundancy</a:t>
            </a:r>
            <a:endParaRPr lang="en-GB" altLang="en-US" dirty="0"/>
          </a:p>
          <a:p>
            <a:pPr marL="9144" indent="0">
              <a:buNone/>
            </a:pPr>
            <a:r>
              <a:rPr lang="en-GB" altLang="en-US" dirty="0" smtClean="0"/>
              <a:t>4. Breach of statute</a:t>
            </a:r>
          </a:p>
          <a:p>
            <a:pPr marL="9144" indent="0">
              <a:buNone/>
            </a:pPr>
            <a:r>
              <a:rPr lang="en-GB" altLang="en-US" dirty="0" smtClean="0"/>
              <a:t>5. Some other substantial reason (SOSR)</a:t>
            </a:r>
            <a:endParaRPr lang="en-GB" altLang="en-US" dirty="0"/>
          </a:p>
          <a:p>
            <a:pPr marL="9144" indent="0">
              <a:buNone/>
            </a:pP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87300" y="1790667"/>
            <a:ext cx="6593000" cy="1228758"/>
          </a:xfrm>
        </p:spPr>
        <p:txBody>
          <a:bodyPr/>
          <a:lstStyle/>
          <a:p>
            <a:pPr algn="l"/>
            <a:r>
              <a:rPr lang="en-GB" dirty="0" smtClean="0"/>
              <a:t>Potentially fair reasons</a:t>
            </a:r>
            <a:endParaRPr lang="en-GB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8177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7412" y="2638426"/>
            <a:ext cx="8988616" cy="4038600"/>
          </a:xfrm>
        </p:spPr>
        <p:txBody>
          <a:bodyPr>
            <a:normAutofit/>
          </a:bodyPr>
          <a:lstStyle/>
          <a:p>
            <a:r>
              <a:rPr lang="en-GB" dirty="0" smtClean="0"/>
              <a:t>Incapability by </a:t>
            </a:r>
            <a:r>
              <a:rPr lang="en-GB" dirty="0" smtClean="0"/>
              <a:t>reference to skill, aptitude, health or any other physical or mental </a:t>
            </a:r>
            <a:r>
              <a:rPr lang="en-GB" dirty="0" smtClean="0"/>
              <a:t>quality</a:t>
            </a:r>
            <a:endParaRPr lang="en-GB" dirty="0"/>
          </a:p>
          <a:p>
            <a:r>
              <a:rPr lang="en-GB" dirty="0" smtClean="0"/>
              <a:t>Did the </a:t>
            </a:r>
            <a:r>
              <a:rPr lang="en-GB" dirty="0" smtClean="0"/>
              <a:t>employer genuinely </a:t>
            </a:r>
            <a:r>
              <a:rPr lang="en-GB" dirty="0" smtClean="0"/>
              <a:t>believe, </a:t>
            </a:r>
            <a:r>
              <a:rPr lang="en-GB" dirty="0" smtClean="0"/>
              <a:t>on reasonable grounds, that the employee was incompetent to do their </a:t>
            </a:r>
            <a:r>
              <a:rPr lang="en-GB" dirty="0" smtClean="0"/>
              <a:t>job?</a:t>
            </a:r>
            <a:endParaRPr lang="en-GB" dirty="0" smtClean="0"/>
          </a:p>
          <a:p>
            <a:pPr marL="9144" indent="0">
              <a:buNone/>
            </a:pPr>
            <a:endParaRPr lang="en-GB" dirty="0"/>
          </a:p>
          <a:p>
            <a:pPr marL="9144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Capability 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565900" y="1790667"/>
            <a:ext cx="3310128" cy="3072384"/>
          </a:xfrm>
        </p:spPr>
      </p:sp>
    </p:spTree>
    <p:extLst>
      <p:ext uri="{BB962C8B-B14F-4D97-AF65-F5344CB8AC3E}">
        <p14:creationId xmlns:p14="http://schemas.microsoft.com/office/powerpoint/2010/main" val="208047928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7412" y="2638425"/>
            <a:ext cx="8918576" cy="4191000"/>
          </a:xfrm>
        </p:spPr>
        <p:txBody>
          <a:bodyPr>
            <a:normAutofit/>
          </a:bodyPr>
          <a:lstStyle/>
          <a:p>
            <a:pPr marL="9144" indent="0">
              <a:buNone/>
            </a:pPr>
            <a:r>
              <a:rPr lang="en-GB" dirty="0" smtClean="0"/>
              <a:t>The employer will be expected to </a:t>
            </a:r>
            <a:r>
              <a:rPr lang="en-GB" dirty="0" smtClean="0"/>
              <a:t>demonstrate the following:</a:t>
            </a:r>
            <a:endParaRPr lang="en-GB" dirty="0" smtClean="0"/>
          </a:p>
          <a:p>
            <a:r>
              <a:rPr lang="en-GB" dirty="0" smtClean="0"/>
              <a:t>That there was adequate evidence of incompetence at the time of the decision to dismiss</a:t>
            </a:r>
          </a:p>
          <a:p>
            <a:r>
              <a:rPr lang="en-GB" dirty="0" smtClean="0"/>
              <a:t>That the employer adopted a fair procedure prior to its decision</a:t>
            </a:r>
          </a:p>
          <a:p>
            <a:r>
              <a:rPr lang="en-GB" dirty="0" smtClean="0"/>
              <a:t>That the employer considered whether there was suitable alternative work for the employee to do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7593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DFCF0-DA3E-4E10-AF40-7AA8A14DC7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500" y="2409825"/>
            <a:ext cx="8492776" cy="4571995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Laura Kearsley</a:t>
            </a:r>
          </a:p>
          <a:p>
            <a:pPr algn="ctr"/>
            <a:r>
              <a:rPr lang="en-US" b="0" dirty="0" smtClean="0"/>
              <a:t>Partner and Solicitor</a:t>
            </a:r>
          </a:p>
          <a:p>
            <a:pPr algn="ctr"/>
            <a:endParaRPr lang="en-US" b="0" dirty="0"/>
          </a:p>
          <a:p>
            <a:pPr algn="ctr"/>
            <a:r>
              <a:rPr lang="en-US" dirty="0" smtClean="0"/>
              <a:t>Ella Sheppard</a:t>
            </a:r>
          </a:p>
          <a:p>
            <a:pPr algn="ctr"/>
            <a:r>
              <a:rPr lang="en-US" b="0" dirty="0" smtClean="0"/>
              <a:t>Associate and Solicitor</a:t>
            </a:r>
            <a:endParaRPr lang="en-US" b="0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9B02C-9F80-4A9B-A7C8-CC95E3E27486}"/>
              </a:ext>
            </a:extLst>
          </p:cNvPr>
          <p:cNvSpPr/>
          <p:nvPr/>
        </p:nvSpPr>
        <p:spPr>
          <a:xfrm>
            <a:off x="5803900" y="3019425"/>
            <a:ext cx="472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45" dirty="0">
                <a:solidFill>
                  <a:schemeClr val="bg1"/>
                </a:solidFill>
                <a:latin typeface="Lato Light" panose="020F0302020204030203" pitchFamily="34" charset="0"/>
                <a:cs typeface="Lato"/>
              </a:rPr>
              <a:t>	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5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9144" indent="0">
              <a:buNone/>
            </a:pPr>
            <a:r>
              <a:rPr lang="en-GB" dirty="0" smtClean="0"/>
              <a:t>Generally</a:t>
            </a:r>
            <a:r>
              <a:rPr lang="en-GB" dirty="0" smtClean="0"/>
              <a:t>, dismissal for misconduct is only reasonable if the employee committed earlier acts of misconduct and was warned that further incidents may lead to dismissal. </a:t>
            </a:r>
          </a:p>
          <a:p>
            <a:pPr marL="9144" indent="0">
              <a:buNone/>
            </a:pP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Conduct 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3400425"/>
            <a:ext cx="4236720" cy="1996440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489700" y="2113832"/>
            <a:ext cx="3310128" cy="3072384"/>
          </a:xfrm>
        </p:spPr>
      </p:sp>
    </p:spTree>
    <p:extLst>
      <p:ext uri="{BB962C8B-B14F-4D97-AF65-F5344CB8AC3E}">
        <p14:creationId xmlns:p14="http://schemas.microsoft.com/office/powerpoint/2010/main" val="3746900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7412" y="2638425"/>
            <a:ext cx="8497888" cy="4724400"/>
          </a:xfrm>
        </p:spPr>
        <p:txBody>
          <a:bodyPr>
            <a:normAutofit/>
          </a:bodyPr>
          <a:lstStyle/>
          <a:p>
            <a:pPr marL="9144" indent="0">
              <a:buNone/>
            </a:pPr>
            <a:r>
              <a:rPr lang="en-GB" dirty="0" err="1" smtClean="0"/>
              <a:t>Burchell</a:t>
            </a:r>
            <a:r>
              <a:rPr lang="en-GB" dirty="0" smtClean="0"/>
              <a:t> tes</a:t>
            </a:r>
            <a:r>
              <a:rPr lang="en-GB" dirty="0" smtClean="0"/>
              <a:t>t:</a:t>
            </a:r>
            <a:endParaRPr lang="en-GB" dirty="0" smtClean="0"/>
          </a:p>
          <a:p>
            <a:pPr marL="9144" indent="0">
              <a:buNone/>
            </a:pPr>
            <a:r>
              <a:rPr lang="en-GB" dirty="0" smtClean="0"/>
              <a:t>1. The employer had genuine belief in the employee’s guilt</a:t>
            </a:r>
          </a:p>
          <a:p>
            <a:pPr marL="9144" indent="0">
              <a:buNone/>
            </a:pPr>
            <a:r>
              <a:rPr lang="en-GB" dirty="0" smtClean="0"/>
              <a:t>2. That belief was formed on reasonable grounds</a:t>
            </a:r>
          </a:p>
          <a:p>
            <a:pPr marL="9144" indent="0">
              <a:buNone/>
            </a:pPr>
            <a:r>
              <a:rPr lang="en-GB" dirty="0" smtClean="0"/>
              <a:t>3. The employer carried out a reasonable </a:t>
            </a:r>
            <a:r>
              <a:rPr lang="en-GB" dirty="0" smtClean="0"/>
              <a:t>investigation</a:t>
            </a:r>
          </a:p>
          <a:p>
            <a:pPr marL="9144" indent="0">
              <a:buNone/>
            </a:pP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Conduct</a:t>
            </a:r>
          </a:p>
        </p:txBody>
      </p:sp>
    </p:spTree>
    <p:extLst>
      <p:ext uri="{BB962C8B-B14F-4D97-AF65-F5344CB8AC3E}">
        <p14:creationId xmlns:p14="http://schemas.microsoft.com/office/powerpoint/2010/main" val="579082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9144" indent="0">
              <a:buNone/>
            </a:pPr>
            <a:endParaRPr lang="en-GB" dirty="0" smtClean="0"/>
          </a:p>
          <a:p>
            <a:r>
              <a:rPr lang="en-GB" dirty="0" smtClean="0"/>
              <a:t>Dealing with issues fairly</a:t>
            </a:r>
          </a:p>
          <a:p>
            <a:r>
              <a:rPr lang="en-GB" dirty="0" smtClean="0"/>
              <a:t>Written procedures</a:t>
            </a:r>
          </a:p>
          <a:p>
            <a:r>
              <a:rPr lang="en-GB" dirty="0" smtClean="0"/>
              <a:t>Informal resolution</a:t>
            </a:r>
            <a:endParaRPr lang="en-GB" dirty="0" smtClean="0"/>
          </a:p>
          <a:p>
            <a:r>
              <a:rPr lang="en-GB" dirty="0" smtClean="0"/>
              <a:t>Training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300" y="1790668"/>
            <a:ext cx="8955200" cy="1292662"/>
          </a:xfrm>
        </p:spPr>
        <p:txBody>
          <a:bodyPr/>
          <a:lstStyle/>
          <a:p>
            <a:r>
              <a:rPr lang="en-GB" dirty="0"/>
              <a:t>ACAS </a:t>
            </a:r>
            <a:r>
              <a:rPr lang="en-GB" dirty="0" smtClean="0"/>
              <a:t>Code of Practice on Disciplinary and Grievance Procedures</a:t>
            </a:r>
            <a:endParaRPr lang="en-GB" dirty="0"/>
          </a:p>
        </p:txBody>
      </p:sp>
      <p:pic>
        <p:nvPicPr>
          <p:cNvPr id="5" name="Picture 2" descr="ACAS- Advisory, Conciliation, and Arbitration Service - Southwark Wellbeing  Hub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" b="3573"/>
          <a:stretch>
            <a:fillRect/>
          </a:stretch>
        </p:blipFill>
        <p:spPr bwMode="auto">
          <a:xfrm>
            <a:off x="6108700" y="3370533"/>
            <a:ext cx="3310128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1617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7412" y="2638425"/>
            <a:ext cx="8345488" cy="4495800"/>
          </a:xfrm>
        </p:spPr>
        <p:txBody>
          <a:bodyPr>
            <a:normAutofit/>
          </a:bodyPr>
          <a:lstStyle/>
          <a:p>
            <a:r>
              <a:rPr lang="en-GB" dirty="0" smtClean="0"/>
              <a:t>An </a:t>
            </a:r>
            <a:r>
              <a:rPr lang="en-GB" dirty="0" smtClean="0"/>
              <a:t>employer is required to state in an employee’s terms and conditions any rules relating to disciplinary and </a:t>
            </a:r>
            <a:r>
              <a:rPr lang="en-GB" dirty="0" smtClean="0"/>
              <a:t>grievances.</a:t>
            </a:r>
            <a:endParaRPr lang="en-GB" dirty="0" smtClean="0"/>
          </a:p>
          <a:p>
            <a:r>
              <a:rPr lang="en-GB" dirty="0" smtClean="0"/>
              <a:t>Sets standards including giving specific examples of what </a:t>
            </a:r>
            <a:r>
              <a:rPr lang="en-GB" u="sng" dirty="0" smtClean="0"/>
              <a:t>you</a:t>
            </a:r>
            <a:r>
              <a:rPr lang="en-GB" dirty="0" smtClean="0"/>
              <a:t> consider to be gross misconduct</a:t>
            </a:r>
          </a:p>
          <a:p>
            <a:r>
              <a:rPr lang="en-GB" dirty="0" smtClean="0"/>
              <a:t>Encourages improvement</a:t>
            </a:r>
          </a:p>
          <a:p>
            <a:r>
              <a:rPr lang="en-GB" dirty="0" smtClean="0"/>
              <a:t>Protects the business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0" y="1790667"/>
            <a:ext cx="9107600" cy="646331"/>
          </a:xfrm>
        </p:spPr>
        <p:txBody>
          <a:bodyPr/>
          <a:lstStyle/>
          <a:p>
            <a:r>
              <a:rPr lang="en-GB" dirty="0" smtClean="0"/>
              <a:t>Why </a:t>
            </a:r>
            <a:r>
              <a:rPr lang="en-GB" dirty="0"/>
              <a:t>h</a:t>
            </a:r>
            <a:r>
              <a:rPr lang="en-GB" dirty="0" smtClean="0"/>
              <a:t>ave </a:t>
            </a:r>
            <a:r>
              <a:rPr lang="en-GB" dirty="0" smtClean="0"/>
              <a:t>a </a:t>
            </a:r>
            <a:r>
              <a:rPr lang="en-GB" dirty="0" smtClean="0"/>
              <a:t>disciplinary </a:t>
            </a:r>
            <a:r>
              <a:rPr lang="en-GB" dirty="0"/>
              <a:t>p</a:t>
            </a:r>
            <a:r>
              <a:rPr lang="en-GB" dirty="0" smtClean="0"/>
              <a:t>rocedure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92492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87412" y="2638425"/>
            <a:ext cx="8918576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Business closure</a:t>
            </a:r>
            <a:endParaRPr lang="en-GB" dirty="0" smtClean="0"/>
          </a:p>
          <a:p>
            <a:r>
              <a:rPr lang="en-GB" dirty="0" smtClean="0"/>
              <a:t>Workplace closure</a:t>
            </a:r>
            <a:endParaRPr lang="en-GB" dirty="0" smtClean="0"/>
          </a:p>
          <a:p>
            <a:r>
              <a:rPr lang="en-GB" dirty="0" smtClean="0"/>
              <a:t>Reduction in </a:t>
            </a:r>
            <a:r>
              <a:rPr lang="en-GB" dirty="0" smtClean="0"/>
              <a:t>requirement for </a:t>
            </a:r>
            <a:r>
              <a:rPr lang="en-GB" dirty="0" smtClean="0"/>
              <a:t>employees to carry out work of a particular </a:t>
            </a:r>
            <a:r>
              <a:rPr lang="en-GB" dirty="0" smtClean="0"/>
              <a:t>kind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Redundancy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4924425"/>
            <a:ext cx="4114800" cy="23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6535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87412" y="2638425"/>
            <a:ext cx="8040688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Is there a genuine redundancy situation?</a:t>
            </a:r>
          </a:p>
          <a:p>
            <a:r>
              <a:rPr lang="en-GB" dirty="0" smtClean="0"/>
              <a:t>Warning and consultation</a:t>
            </a:r>
          </a:p>
          <a:p>
            <a:r>
              <a:rPr lang="en-GB" dirty="0" smtClean="0"/>
              <a:t>Fair basis for selection</a:t>
            </a:r>
          </a:p>
          <a:p>
            <a:r>
              <a:rPr lang="en-GB" dirty="0" smtClean="0"/>
              <a:t>Consideration of alternative employment</a:t>
            </a:r>
          </a:p>
          <a:p>
            <a:r>
              <a:rPr lang="en-GB" dirty="0" smtClean="0"/>
              <a:t>Right of appeal</a:t>
            </a:r>
          </a:p>
          <a:p>
            <a:pPr marL="9144" indent="0">
              <a:buNone/>
            </a:pPr>
            <a:endParaRPr lang="en-GB" dirty="0"/>
          </a:p>
          <a:p>
            <a:pPr marL="9144" indent="0">
              <a:buNone/>
            </a:pPr>
            <a:r>
              <a:rPr lang="en-GB" b="1" dirty="0" smtClean="0"/>
              <a:t>NOTE: CONSIDER WHETHER COLLECTIVE CONSULTATION OBLIGATIONS ARE TRIGGERED</a:t>
            </a:r>
            <a:endParaRPr lang="en-GB" b="1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Redundancy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07365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144" indent="0">
              <a:buNone/>
            </a:pPr>
            <a:r>
              <a:rPr lang="en-GB" dirty="0" smtClean="0"/>
              <a:t>Examples of a breach of </a:t>
            </a:r>
            <a:r>
              <a:rPr lang="en-GB" dirty="0" smtClean="0"/>
              <a:t>statute:</a:t>
            </a:r>
            <a:endParaRPr lang="en-GB" dirty="0" smtClean="0"/>
          </a:p>
          <a:p>
            <a:r>
              <a:rPr lang="en-GB" dirty="0" smtClean="0"/>
              <a:t>An employee being disqualified from driving </a:t>
            </a:r>
          </a:p>
          <a:p>
            <a:r>
              <a:rPr lang="en-GB" dirty="0" smtClean="0"/>
              <a:t>An employee being unable to continue working legally </a:t>
            </a:r>
          </a:p>
          <a:p>
            <a:r>
              <a:rPr lang="en-GB" dirty="0" smtClean="0"/>
              <a:t>An employee failing to achieve a necessary statutory qualification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" b="3573"/>
          <a:stretch>
            <a:fillRect/>
          </a:stretch>
        </p:blipFill>
        <p:spPr>
          <a:xfrm>
            <a:off x="6642100" y="2436998"/>
            <a:ext cx="3310128" cy="307238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Breach of </a:t>
            </a:r>
            <a:r>
              <a:rPr lang="en-GB" dirty="0" smtClean="0"/>
              <a:t>statute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40097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87412" y="2105025"/>
            <a:ext cx="8726488" cy="5714999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pPr marL="9144" indent="0">
              <a:buNone/>
            </a:pPr>
            <a:r>
              <a:rPr lang="en-GB" dirty="0" smtClean="0"/>
              <a:t>The reason must be substantial enough to justify the dismissal of an employee. </a:t>
            </a:r>
            <a:endParaRPr lang="en-GB" dirty="0" smtClean="0"/>
          </a:p>
          <a:p>
            <a:pPr marL="9144" indent="0">
              <a:buNone/>
            </a:pPr>
            <a:r>
              <a:rPr lang="en-GB" dirty="0"/>
              <a:t>Examples of other substantial </a:t>
            </a:r>
            <a:r>
              <a:rPr lang="en-GB" dirty="0" smtClean="0"/>
              <a:t>reasons: </a:t>
            </a:r>
            <a:endParaRPr lang="en-GB" dirty="0"/>
          </a:p>
          <a:p>
            <a:r>
              <a:rPr lang="en-GB" dirty="0"/>
              <a:t>Business reorganisation</a:t>
            </a:r>
          </a:p>
          <a:p>
            <a:r>
              <a:rPr lang="en-GB" dirty="0"/>
              <a:t>Dismissal on the expiry of a fixed term contract</a:t>
            </a:r>
          </a:p>
          <a:p>
            <a:r>
              <a:rPr lang="en-GB" dirty="0"/>
              <a:t>Persistent absences</a:t>
            </a:r>
          </a:p>
          <a:p>
            <a:r>
              <a:rPr lang="en-GB" dirty="0"/>
              <a:t>Where an employee was sentenced to a term of imprisonment </a:t>
            </a:r>
          </a:p>
          <a:p>
            <a:r>
              <a:rPr lang="en-GB" dirty="0"/>
              <a:t>Where personality clashes led to a breakdown in workplace relationships </a:t>
            </a:r>
          </a:p>
          <a:p>
            <a:pPr marL="9144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3344" y="1518405"/>
            <a:ext cx="8726600" cy="1838358"/>
          </a:xfrm>
        </p:spPr>
        <p:txBody>
          <a:bodyPr/>
          <a:lstStyle/>
          <a:p>
            <a:r>
              <a:rPr lang="en-GB" dirty="0" smtClean="0"/>
              <a:t>Some Other Substantial Reason (SOSR)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90131963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Reasons are many and varied</a:t>
            </a:r>
          </a:p>
          <a:p>
            <a:r>
              <a:rPr lang="en-GB" dirty="0" smtClean="0"/>
              <a:t>No qualifying service requirement</a:t>
            </a:r>
          </a:p>
          <a:p>
            <a:r>
              <a:rPr lang="en-GB" dirty="0" smtClean="0"/>
              <a:t>No need for further consideration of issue of fairness</a:t>
            </a:r>
          </a:p>
          <a:p>
            <a:r>
              <a:rPr lang="en-GB" dirty="0" smtClean="0"/>
              <a:t>Compensation uncapped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300" y="1790667"/>
            <a:ext cx="8193200" cy="1076358"/>
          </a:xfrm>
        </p:spPr>
        <p:txBody>
          <a:bodyPr/>
          <a:lstStyle/>
          <a:p>
            <a:r>
              <a:rPr lang="en-GB" dirty="0" smtClean="0"/>
              <a:t>Automatically unfair dismissals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1765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" b="3573"/>
          <a:stretch>
            <a:fillRect/>
          </a:stretch>
        </p:blipFill>
        <p:spPr>
          <a:xfrm>
            <a:off x="6870700" y="2943225"/>
            <a:ext cx="3310128" cy="307238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</a:t>
            </a:r>
            <a:r>
              <a:rPr lang="en-GB" dirty="0" smtClean="0"/>
              <a:t>limits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87412" y="2638425"/>
            <a:ext cx="5678488" cy="4267200"/>
          </a:xfrm>
        </p:spPr>
        <p:txBody>
          <a:bodyPr>
            <a:normAutofit/>
          </a:bodyPr>
          <a:lstStyle/>
          <a:p>
            <a:r>
              <a:rPr lang="en-GB" dirty="0" smtClean="0"/>
              <a:t>Claims </a:t>
            </a:r>
            <a:r>
              <a:rPr lang="en-GB" dirty="0" smtClean="0"/>
              <a:t>must </a:t>
            </a:r>
            <a:r>
              <a:rPr lang="en-GB" dirty="0" smtClean="0"/>
              <a:t>be brought within three months </a:t>
            </a:r>
            <a:r>
              <a:rPr lang="en-GB" dirty="0" smtClean="0"/>
              <a:t>less one day </a:t>
            </a:r>
            <a:r>
              <a:rPr lang="en-GB" dirty="0" smtClean="0"/>
              <a:t>of </a:t>
            </a:r>
            <a:r>
              <a:rPr lang="en-GB" dirty="0" smtClean="0"/>
              <a:t>the effective date of termination of </a:t>
            </a:r>
            <a:r>
              <a:rPr lang="en-GB" dirty="0" smtClean="0"/>
              <a:t>employment</a:t>
            </a:r>
          </a:p>
          <a:p>
            <a:r>
              <a:rPr lang="en-GB" dirty="0" smtClean="0"/>
              <a:t>Early conciliation requirement</a:t>
            </a:r>
            <a:endParaRPr lang="en-GB" dirty="0" smtClean="0"/>
          </a:p>
          <a:p>
            <a:r>
              <a:rPr lang="en-GB" altLang="en-US" dirty="0"/>
              <a:t>A response must be filed by the employer within 28 </a:t>
            </a:r>
            <a:r>
              <a:rPr lang="en-GB" altLang="en-US" dirty="0" smtClean="0"/>
              <a:t>days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536539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77E983-3E82-4A03-BA6B-2B6B1D66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Nelsons?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286940-E0F8-422E-9EAB-B5C379AA50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299" y="2961306"/>
            <a:ext cx="6440488" cy="41687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East Midlands law firm</a:t>
            </a:r>
          </a:p>
          <a:p>
            <a:r>
              <a:rPr lang="en-US" dirty="0"/>
              <a:t>Offices in </a:t>
            </a:r>
            <a:r>
              <a:rPr lang="en-US" dirty="0" smtClean="0"/>
              <a:t>Derby, Leicester and Nottingham</a:t>
            </a:r>
            <a:endParaRPr lang="en-US" dirty="0"/>
          </a:p>
          <a:p>
            <a:r>
              <a:rPr lang="en-US" dirty="0"/>
              <a:t>Leading law practice in the region</a:t>
            </a:r>
          </a:p>
          <a:p>
            <a:r>
              <a:rPr lang="en-US" dirty="0"/>
              <a:t>Specialist teams with in-depth knowledge and experience</a:t>
            </a:r>
          </a:p>
          <a:p>
            <a:r>
              <a:rPr lang="en-US" dirty="0"/>
              <a:t>Providing a quality service to </a:t>
            </a:r>
            <a:r>
              <a:rPr lang="en-US" dirty="0" smtClean="0"/>
              <a:t>your business</a:t>
            </a:r>
            <a:endParaRPr lang="en-US" dirty="0"/>
          </a:p>
          <a:p>
            <a:endParaRPr lang="en-US" dirty="0"/>
          </a:p>
        </p:txBody>
      </p:sp>
      <p:pic>
        <p:nvPicPr>
          <p:cNvPr id="18" name="Picture Placeholder 17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007A1845-F4D6-4723-81FF-EB1F8E35AC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2889"/>
          <a:stretch>
            <a:fillRect/>
          </a:stretch>
        </p:blipFill>
        <p:spPr/>
      </p:pic>
      <p:pic>
        <p:nvPicPr>
          <p:cNvPr id="20" name="Picture Placeholder 19" descr="A building next to a fence&#10;&#10;Description automatically generated">
            <a:extLst>
              <a:ext uri="{FF2B5EF4-FFF2-40B4-BE49-F238E27FC236}">
                <a16:creationId xmlns:a16="http://schemas.microsoft.com/office/drawing/2014/main" id="{913EFBDF-79AA-404F-A503-6BE78BA270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" b="3053"/>
          <a:stretch>
            <a:fillRect/>
          </a:stretch>
        </p:blipFill>
        <p:spPr>
          <a:xfrm>
            <a:off x="8089900" y="3581955"/>
            <a:ext cx="1691640" cy="1581912"/>
          </a:xfrm>
        </p:spPr>
      </p:pic>
      <p:pic>
        <p:nvPicPr>
          <p:cNvPr id="22" name="Picture Placeholder 21" descr="A sign on the side of a brick building&#10;&#10;Description automatically generated">
            <a:extLst>
              <a:ext uri="{FF2B5EF4-FFF2-40B4-BE49-F238E27FC236}">
                <a16:creationId xmlns:a16="http://schemas.microsoft.com/office/drawing/2014/main" id="{D70D0712-7DBD-4C0D-AB35-4C21C5A5F04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" b="3168"/>
          <a:stretch>
            <a:fillRect/>
          </a:stretch>
        </p:blipFill>
        <p:spPr>
          <a:xfrm>
            <a:off x="8089900" y="5381625"/>
            <a:ext cx="1691640" cy="15819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An order for reinstatement </a:t>
            </a:r>
          </a:p>
          <a:p>
            <a:r>
              <a:rPr lang="en-GB" dirty="0" smtClean="0"/>
              <a:t>An order </a:t>
            </a:r>
            <a:r>
              <a:rPr lang="en-GB" dirty="0" smtClean="0"/>
              <a:t>for </a:t>
            </a:r>
            <a:r>
              <a:rPr lang="en-GB" dirty="0" smtClean="0"/>
              <a:t>re-engagement </a:t>
            </a:r>
          </a:p>
          <a:p>
            <a:r>
              <a:rPr lang="en-GB" dirty="0" smtClean="0"/>
              <a:t>An order for compensation</a:t>
            </a:r>
          </a:p>
          <a:p>
            <a:r>
              <a:rPr lang="en-GB" dirty="0" smtClean="0"/>
              <a:t>An award of additional compensation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r="1421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Remedies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23213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87412" y="2638425"/>
            <a:ext cx="8574088" cy="4572000"/>
          </a:xfrm>
        </p:spPr>
        <p:txBody>
          <a:bodyPr>
            <a:normAutofit/>
          </a:bodyPr>
          <a:lstStyle/>
          <a:p>
            <a:r>
              <a:rPr lang="en-GB" b="1" dirty="0" smtClean="0"/>
              <a:t>Basic </a:t>
            </a:r>
            <a:r>
              <a:rPr lang="en-GB" b="1" dirty="0" smtClean="0"/>
              <a:t>award</a:t>
            </a:r>
          </a:p>
          <a:p>
            <a:pPr marL="9144" indent="0">
              <a:buNone/>
            </a:pPr>
            <a:r>
              <a:rPr lang="en-GB" dirty="0" smtClean="0"/>
              <a:t>This is intended to reflect the fact that the employee has been unfairly </a:t>
            </a:r>
            <a:r>
              <a:rPr lang="en-GB" dirty="0" smtClean="0"/>
              <a:t>dismissed</a:t>
            </a:r>
            <a:endParaRPr lang="en-GB" dirty="0" smtClean="0"/>
          </a:p>
          <a:p>
            <a:r>
              <a:rPr lang="en-GB" b="1" dirty="0" smtClean="0"/>
              <a:t>Compensatory award </a:t>
            </a:r>
          </a:p>
          <a:p>
            <a:pPr marL="9144" indent="0">
              <a:buNone/>
            </a:pPr>
            <a:r>
              <a:rPr lang="en-GB" dirty="0" smtClean="0"/>
              <a:t>This is intended to compensate the employer for financial losses suffered as a result of the unfair </a:t>
            </a:r>
            <a:r>
              <a:rPr lang="en-GB" dirty="0" smtClean="0"/>
              <a:t>dismissal</a:t>
            </a:r>
          </a:p>
          <a:p>
            <a:r>
              <a:rPr lang="en-GB" dirty="0" smtClean="0"/>
              <a:t>Duty to mitigate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300" y="1790667"/>
            <a:ext cx="5221288" cy="646331"/>
          </a:xfrm>
        </p:spPr>
        <p:txBody>
          <a:bodyPr/>
          <a:lstStyle/>
          <a:p>
            <a:r>
              <a:rPr lang="en-GB" dirty="0" smtClean="0"/>
              <a:t>Compensation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2552628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/>
              <a:t>£</a:t>
            </a:r>
            <a:r>
              <a:rPr lang="en-GB" altLang="en-US" dirty="0" smtClean="0"/>
              <a:t>89,493 </a:t>
            </a:r>
            <a:r>
              <a:rPr lang="en-GB" altLang="en-US" dirty="0"/>
              <a:t>or a </a:t>
            </a:r>
            <a:r>
              <a:rPr lang="en-GB" altLang="en-US" dirty="0" smtClean="0"/>
              <a:t>year’s gross pay</a:t>
            </a:r>
            <a:endParaRPr lang="en-GB" altLang="en-US" dirty="0"/>
          </a:p>
          <a:p>
            <a:r>
              <a:rPr lang="en-GB" dirty="0" smtClean="0"/>
              <a:t>Parties </a:t>
            </a:r>
            <a:r>
              <a:rPr lang="en-GB" dirty="0" smtClean="0"/>
              <a:t>bear their own costs </a:t>
            </a:r>
          </a:p>
          <a:p>
            <a:r>
              <a:rPr lang="en-GB" dirty="0" smtClean="0"/>
              <a:t>No employment tribunal fees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r="14084"/>
          <a:stretch>
            <a:fillRect/>
          </a:stretch>
        </p:blipFill>
        <p:spPr>
          <a:xfrm>
            <a:off x="6337300" y="2790825"/>
            <a:ext cx="3310128" cy="30723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Consider the </a:t>
            </a:r>
            <a:r>
              <a:rPr lang="en-GB" dirty="0"/>
              <a:t>f</a:t>
            </a:r>
            <a:r>
              <a:rPr lang="en-GB" dirty="0" smtClean="0"/>
              <a:t>igures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009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299" y="1790667"/>
            <a:ext cx="8918801" cy="646331"/>
          </a:xfrm>
        </p:spPr>
        <p:txBody>
          <a:bodyPr/>
          <a:lstStyle/>
          <a:p>
            <a:pPr algn="l"/>
            <a:r>
              <a:rPr lang="en-GB" dirty="0" smtClean="0"/>
              <a:t>Employment Tribunal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144" indent="0">
              <a:buNone/>
            </a:pPr>
            <a:r>
              <a:rPr lang="en-GB" dirty="0" smtClean="0"/>
              <a:t>There are pros and cons to a proceeding in the employment tribunal. </a:t>
            </a:r>
          </a:p>
          <a:p>
            <a:pPr marL="9144" indent="0">
              <a:buNone/>
            </a:pPr>
            <a:endParaRPr lang="en-GB" dirty="0"/>
          </a:p>
          <a:p>
            <a:pPr marL="9144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500" y="3903661"/>
            <a:ext cx="2626828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3" y="3902235"/>
            <a:ext cx="2806211" cy="1824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82" y="3454400"/>
            <a:ext cx="2466975" cy="1644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69" y="5892965"/>
            <a:ext cx="2555131" cy="1342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7" y="5915026"/>
            <a:ext cx="2242908" cy="13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1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things to remember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Ensure </a:t>
            </a:r>
            <a:r>
              <a:rPr lang="en-GB" dirty="0" smtClean="0"/>
              <a:t>that your own procedures are followed and that you follow the ACAS Code </a:t>
            </a:r>
          </a:p>
          <a:p>
            <a:r>
              <a:rPr lang="en-GB" dirty="0" smtClean="0"/>
              <a:t>Take all circumstances into account and do not reach early conclusions</a:t>
            </a:r>
          </a:p>
          <a:p>
            <a:r>
              <a:rPr lang="en-GB" dirty="0" smtClean="0"/>
              <a:t>Treat staff consistently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97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Thanks for </a:t>
            </a:r>
            <a:r>
              <a:rPr lang="en-GB" dirty="0" smtClean="0"/>
              <a:t>listening! 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144" indent="0">
              <a:buNone/>
            </a:pPr>
            <a:endParaRPr lang="en-GB" dirty="0" smtClean="0"/>
          </a:p>
          <a:p>
            <a:pPr marL="9144" indent="0">
              <a:buNone/>
            </a:pPr>
            <a:endParaRPr lang="en-GB" dirty="0"/>
          </a:p>
          <a:p>
            <a:pPr marL="9144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53" y="2750057"/>
            <a:ext cx="4063492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0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F35B9C-2C83-45A5-8941-492539DEE1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7412" y="2638425"/>
            <a:ext cx="5221288" cy="4495800"/>
          </a:xfrm>
        </p:spPr>
        <p:txBody>
          <a:bodyPr>
            <a:normAutofit lnSpcReduction="10000"/>
          </a:bodyPr>
          <a:lstStyle/>
          <a:p>
            <a:pPr marL="9144" indent="0">
              <a:buNone/>
            </a:pPr>
            <a:r>
              <a:rPr lang="en-US" sz="2000" b="1" u="sng" dirty="0" smtClean="0">
                <a:latin typeface="+mj-lt"/>
              </a:rPr>
              <a:t>Zero-Hours Contracts </a:t>
            </a:r>
          </a:p>
          <a:p>
            <a:r>
              <a:rPr lang="en-US" sz="2000" dirty="0" smtClean="0">
                <a:latin typeface="+mj-lt"/>
              </a:rPr>
              <a:t>What are zero-hours contracts?</a:t>
            </a:r>
          </a:p>
          <a:p>
            <a:r>
              <a:rPr lang="en-US" sz="2000" dirty="0" smtClean="0">
                <a:latin typeface="+mj-lt"/>
              </a:rPr>
              <a:t>Issues in relation to the use of zero-hours contracts</a:t>
            </a:r>
          </a:p>
          <a:p>
            <a:r>
              <a:rPr lang="en-US" sz="2000" dirty="0" smtClean="0">
                <a:latin typeface="+mj-lt"/>
              </a:rPr>
              <a:t>What is good practice?</a:t>
            </a:r>
          </a:p>
          <a:p>
            <a:pPr marL="9144" indent="0">
              <a:buNone/>
            </a:pPr>
            <a:r>
              <a:rPr lang="en-US" sz="2000" b="1" u="sng" dirty="0" smtClean="0">
                <a:latin typeface="+mj-lt"/>
              </a:rPr>
              <a:t>Unfair Dismissal</a:t>
            </a:r>
          </a:p>
          <a:p>
            <a:r>
              <a:rPr lang="en-US" sz="2000" dirty="0" smtClean="0">
                <a:latin typeface="+mj-lt"/>
              </a:rPr>
              <a:t>Reasons for dismissal</a:t>
            </a:r>
          </a:p>
          <a:p>
            <a:r>
              <a:rPr lang="en-US" sz="2000" dirty="0" smtClean="0">
                <a:latin typeface="+mj-lt"/>
              </a:rPr>
              <a:t>What is unfair dismissal?</a:t>
            </a:r>
          </a:p>
          <a:p>
            <a:r>
              <a:rPr lang="en-US" sz="2000" dirty="0" smtClean="0">
                <a:latin typeface="+mj-lt"/>
              </a:rPr>
              <a:t>Who can claim and time limits </a:t>
            </a:r>
          </a:p>
          <a:p>
            <a:r>
              <a:rPr lang="en-US" sz="2000" dirty="0" smtClean="0">
                <a:latin typeface="+mj-lt"/>
              </a:rPr>
              <a:t>Remedies</a:t>
            </a:r>
            <a:endParaRPr lang="en-US" sz="2000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2E90A1C-E38C-4E77-A541-E8CD9A36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0" y="1790667"/>
            <a:ext cx="5373688" cy="646331"/>
          </a:xfrm>
        </p:spPr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r="14095"/>
          <a:stretch>
            <a:fillRect/>
          </a:stretch>
        </p:blipFill>
        <p:spPr>
          <a:xfrm>
            <a:off x="6565900" y="2943225"/>
            <a:ext cx="3310128" cy="307238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Zero-Hours Contracts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15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9144" indent="0">
              <a:buNone/>
            </a:pPr>
            <a:r>
              <a:rPr lang="en-GB" dirty="0" smtClean="0"/>
              <a:t>Section 27A </a:t>
            </a:r>
            <a:r>
              <a:rPr lang="en-GB" dirty="0" smtClean="0"/>
              <a:t>Employment </a:t>
            </a:r>
            <a:r>
              <a:rPr lang="en-GB" dirty="0" smtClean="0"/>
              <a:t>Rights Act 1996 defines a zero-hours contract as a contract of employment or other worker’s contract under which: </a:t>
            </a:r>
          </a:p>
          <a:p>
            <a:r>
              <a:rPr lang="en-GB" dirty="0"/>
              <a:t>T</a:t>
            </a:r>
            <a:r>
              <a:rPr lang="en-GB" dirty="0" smtClean="0"/>
              <a:t>he undertaking to do or perform work or services is an undertaking to do so conditionally on the employer making work or services available to the worker and; </a:t>
            </a:r>
          </a:p>
          <a:p>
            <a:r>
              <a:rPr lang="en-GB" dirty="0" smtClean="0"/>
              <a:t>There is no certainty that any such work or services will be made available to the worker. 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r="14092"/>
          <a:stretch>
            <a:fillRect/>
          </a:stretch>
        </p:blipFill>
        <p:spPr>
          <a:xfrm>
            <a:off x="6565900" y="2790825"/>
            <a:ext cx="3310128" cy="307238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300" y="1790667"/>
            <a:ext cx="5221288" cy="646331"/>
          </a:xfrm>
        </p:spPr>
        <p:txBody>
          <a:bodyPr/>
          <a:lstStyle/>
          <a:p>
            <a:r>
              <a:rPr lang="en-GB" dirty="0" smtClean="0"/>
              <a:t>Definition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659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87412" y="2638425"/>
            <a:ext cx="8726488" cy="4495800"/>
          </a:xfrm>
        </p:spPr>
        <p:txBody>
          <a:bodyPr/>
          <a:lstStyle/>
          <a:p>
            <a:pPr marL="9144" indent="0">
              <a:buNone/>
            </a:pPr>
            <a:endParaRPr lang="en-GB" dirty="0" smtClean="0"/>
          </a:p>
          <a:p>
            <a:pPr marL="9144" indent="0">
              <a:buNone/>
            </a:pPr>
            <a:endParaRPr lang="en-GB" dirty="0"/>
          </a:p>
          <a:p>
            <a:r>
              <a:rPr lang="en-GB" dirty="0" smtClean="0"/>
              <a:t>New business </a:t>
            </a:r>
          </a:p>
          <a:p>
            <a:r>
              <a:rPr lang="en-GB" dirty="0" smtClean="0"/>
              <a:t>Seasonal work</a:t>
            </a:r>
          </a:p>
          <a:p>
            <a:r>
              <a:rPr lang="en-GB" dirty="0" smtClean="0"/>
              <a:t>Unexpected sickness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300" y="1792875"/>
            <a:ext cx="10345794" cy="1113354"/>
          </a:xfrm>
        </p:spPr>
        <p:txBody>
          <a:bodyPr/>
          <a:lstStyle/>
          <a:p>
            <a:r>
              <a:rPr lang="en-GB" dirty="0" smtClean="0"/>
              <a:t>When </a:t>
            </a:r>
            <a:r>
              <a:rPr lang="en-GB" dirty="0" smtClean="0"/>
              <a:t>might a zero-hours contract be used?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29668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legal status of those working under zero hours arrangements</a:t>
            </a:r>
          </a:p>
          <a:p>
            <a:r>
              <a:rPr lang="en-GB" dirty="0" smtClean="0"/>
              <a:t>Continuity of employment</a:t>
            </a:r>
          </a:p>
          <a:p>
            <a:r>
              <a:rPr lang="en-GB" dirty="0" smtClean="0"/>
              <a:t>Annual leave and pay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300" y="1790667"/>
            <a:ext cx="9031400" cy="1228758"/>
          </a:xfrm>
        </p:spPr>
        <p:txBody>
          <a:bodyPr/>
          <a:lstStyle/>
          <a:p>
            <a:r>
              <a:rPr lang="en-GB" dirty="0" smtClean="0"/>
              <a:t>Zero-hours contracts – potential issues</a:t>
            </a:r>
            <a:endParaRPr lang="en-GB" dirty="0"/>
          </a:p>
        </p:txBody>
      </p:sp>
      <p:pic>
        <p:nvPicPr>
          <p:cNvPr id="1026" name="Picture 2" descr="File:Commons-emblem-issue.svg - Wikimedia Commons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" b="3573"/>
          <a:stretch>
            <a:fillRect/>
          </a:stretch>
        </p:blipFill>
        <p:spPr bwMode="auto">
          <a:xfrm>
            <a:off x="6337300" y="3248025"/>
            <a:ext cx="3310128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17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9144" indent="0">
              <a:buNone/>
            </a:pPr>
            <a:endParaRPr lang="en-GB" dirty="0"/>
          </a:p>
          <a:p>
            <a:pPr marL="9144" indent="0">
              <a:buNone/>
            </a:pPr>
            <a:r>
              <a:rPr lang="en-GB" dirty="0" smtClean="0"/>
              <a:t>A person will benefit from the employment rights associated with their employment status and individuals on a zero-hours contract will either have the employment status of a “worker” or an “employee”.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300" y="1790667"/>
            <a:ext cx="8726600" cy="646331"/>
          </a:xfrm>
        </p:spPr>
        <p:txBody>
          <a:bodyPr/>
          <a:lstStyle/>
          <a:p>
            <a:r>
              <a:rPr lang="en-GB" dirty="0" smtClean="0"/>
              <a:t>Legal status</a:t>
            </a:r>
            <a:endParaRPr lang="en-GB" dirty="0"/>
          </a:p>
        </p:txBody>
      </p:sp>
      <p:pic>
        <p:nvPicPr>
          <p:cNvPr id="2050" name="Picture 2" descr="Legal status / Identity documents / Statelessness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14061"/>
          <a:stretch>
            <a:fillRect/>
          </a:stretch>
        </p:blipFill>
        <p:spPr bwMode="auto">
          <a:xfrm>
            <a:off x="6489700" y="3095625"/>
            <a:ext cx="3310128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784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ELSONS">
  <a:themeElements>
    <a:clrScheme name="NELSONS">
      <a:dk1>
        <a:sysClr val="windowText" lastClr="000000"/>
      </a:dk1>
      <a:lt1>
        <a:sysClr val="window" lastClr="FFFFFF"/>
      </a:lt1>
      <a:dk2>
        <a:srgbClr val="262626"/>
      </a:dk2>
      <a:lt2>
        <a:srgbClr val="D8D8D8"/>
      </a:lt2>
      <a:accent1>
        <a:srgbClr val="FF5E18"/>
      </a:accent1>
      <a:accent2>
        <a:srgbClr val="6C6C6C"/>
      </a:accent2>
      <a:accent3>
        <a:srgbClr val="253862"/>
      </a:accent3>
      <a:accent4>
        <a:srgbClr val="276290"/>
      </a:accent4>
      <a:accent5>
        <a:srgbClr val="54C247"/>
      </a:accent5>
      <a:accent6>
        <a:srgbClr val="D60C29"/>
      </a:accent6>
      <a:hlink>
        <a:srgbClr val="FF5E18"/>
      </a:hlink>
      <a:folHlink>
        <a:srgbClr val="800080"/>
      </a:folHlink>
    </a:clrScheme>
    <a:fontScheme name="NELSONS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LSONS" id="{5ED38DA1-D94C-4EA4-9985-41D505317420}" vid="{DF86D7CC-0B27-4A19-93C5-EE2CEEF178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NELSONS</Template>
  <TotalTime>6477</TotalTime>
  <Words>999</Words>
  <Application>Microsoft Office PowerPoint</Application>
  <PresentationFormat>Custom</PresentationFormat>
  <Paragraphs>162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Lato</vt:lpstr>
      <vt:lpstr>Lato Light</vt:lpstr>
      <vt:lpstr>NELSONS</vt:lpstr>
      <vt:lpstr>  Zero-Hours Contracts and Unfair Dismissal Update  16 March 2022</vt:lpstr>
      <vt:lpstr>PowerPoint Presentation</vt:lpstr>
      <vt:lpstr>Who are Nelsons?</vt:lpstr>
      <vt:lpstr>Agenda </vt:lpstr>
      <vt:lpstr>Zero-Hours Contracts </vt:lpstr>
      <vt:lpstr>Definition</vt:lpstr>
      <vt:lpstr>When might a zero-hours contract be used?</vt:lpstr>
      <vt:lpstr>Zero-hours contracts – potential issues</vt:lpstr>
      <vt:lpstr>Legal status</vt:lpstr>
      <vt:lpstr>Continuity of employment</vt:lpstr>
      <vt:lpstr>Annual leave and pay</vt:lpstr>
      <vt:lpstr>Alternatives </vt:lpstr>
      <vt:lpstr>Good practice</vt:lpstr>
      <vt:lpstr>Exclusivity clauses </vt:lpstr>
      <vt:lpstr>Unfair Dismissal</vt:lpstr>
      <vt:lpstr>The right</vt:lpstr>
      <vt:lpstr>Potentially fair reasons</vt:lpstr>
      <vt:lpstr>Capability </vt:lpstr>
      <vt:lpstr>Capability </vt:lpstr>
      <vt:lpstr>Conduct </vt:lpstr>
      <vt:lpstr>Conduct</vt:lpstr>
      <vt:lpstr>ACAS Code of Practice on Disciplinary and Grievance Procedures</vt:lpstr>
      <vt:lpstr>Why have a disciplinary procedure? </vt:lpstr>
      <vt:lpstr>Redundancy</vt:lpstr>
      <vt:lpstr>Redundancy </vt:lpstr>
      <vt:lpstr>Breach of statute </vt:lpstr>
      <vt:lpstr>Some Other Substantial Reason (SOSR)</vt:lpstr>
      <vt:lpstr>Automatically unfair dismissals</vt:lpstr>
      <vt:lpstr>Time limits </vt:lpstr>
      <vt:lpstr>Remedies </vt:lpstr>
      <vt:lpstr>Compensation</vt:lpstr>
      <vt:lpstr>Consider the figures</vt:lpstr>
      <vt:lpstr>Employment Tribunal</vt:lpstr>
      <vt:lpstr>Key things to remember</vt:lpstr>
      <vt:lpstr>Thanks for listening! 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Will seminar</dc:title>
  <dc:creator>Tim Atkinson</dc:creator>
  <cp:lastModifiedBy>Ella Sheppard</cp:lastModifiedBy>
  <cp:revision>195</cp:revision>
  <cp:lastPrinted>2019-05-10T12:25:49Z</cp:lastPrinted>
  <dcterms:created xsi:type="dcterms:W3CDTF">2018-12-06T12:50:34Z</dcterms:created>
  <dcterms:modified xsi:type="dcterms:W3CDTF">2022-03-14T13:23:48Z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2018-11-21T00:00:00Z</vt:filetime>
  </property>
  <property fmtid="{D5CDD505-2E9C-101B-9397-08002B2CF9AE}" pid="3" name="LastSaved">
    <vt:filetime>2018-12-06T00:00:00Z</vt:filetime>
  </property>
</Properties>
</file>